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82" r:id="rId5"/>
    <p:sldId id="319" r:id="rId6"/>
    <p:sldId id="284" r:id="rId7"/>
    <p:sldId id="303" r:id="rId8"/>
    <p:sldId id="304" r:id="rId9"/>
    <p:sldId id="306" r:id="rId10"/>
    <p:sldId id="324" r:id="rId11"/>
    <p:sldId id="307" r:id="rId12"/>
    <p:sldId id="286" r:id="rId13"/>
    <p:sldId id="287" r:id="rId14"/>
    <p:sldId id="288" r:id="rId15"/>
    <p:sldId id="328" r:id="rId16"/>
    <p:sldId id="283" r:id="rId17"/>
    <p:sldId id="327" r:id="rId18"/>
    <p:sldId id="308" r:id="rId19"/>
    <p:sldId id="31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03A6CE-0EDA-437B-8770-3E548132EE73}">
          <p14:sldIdLst>
            <p14:sldId id="282"/>
            <p14:sldId id="319"/>
            <p14:sldId id="284"/>
            <p14:sldId id="303"/>
            <p14:sldId id="304"/>
            <p14:sldId id="306"/>
            <p14:sldId id="324"/>
            <p14:sldId id="307"/>
            <p14:sldId id="286"/>
            <p14:sldId id="287"/>
            <p14:sldId id="288"/>
            <p14:sldId id="328"/>
            <p14:sldId id="283"/>
            <p14:sldId id="327"/>
            <p14:sldId id="308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day,Russell" userId="747f6eee-3fc4-492d-a818-c46260c95b36" providerId="ADAL" clId="{7975678D-86D0-42AB-B60A-2DF9E1A69F44}"/>
    <pc:docChg chg="custSel addSld delSld modSld modSection">
      <pc:chgData name="Munday,Russell" userId="747f6eee-3fc4-492d-a818-c46260c95b36" providerId="ADAL" clId="{7975678D-86D0-42AB-B60A-2DF9E1A69F44}" dt="2024-08-29T15:38:08.110" v="498" actId="47"/>
      <pc:docMkLst>
        <pc:docMk/>
      </pc:docMkLst>
      <pc:sldChg chg="modSp mod">
        <pc:chgData name="Munday,Russell" userId="747f6eee-3fc4-492d-a818-c46260c95b36" providerId="ADAL" clId="{7975678D-86D0-42AB-B60A-2DF9E1A69F44}" dt="2024-08-29T15:35:37.930" v="490" actId="27636"/>
        <pc:sldMkLst>
          <pc:docMk/>
          <pc:sldMk cId="1388591397" sldId="290"/>
        </pc:sldMkLst>
        <pc:spChg chg="mod">
          <ac:chgData name="Munday,Russell" userId="747f6eee-3fc4-492d-a818-c46260c95b36" providerId="ADAL" clId="{7975678D-86D0-42AB-B60A-2DF9E1A69F44}" dt="2024-08-29T15:35:37.930" v="490" actId="27636"/>
          <ac:spMkLst>
            <pc:docMk/>
            <pc:sldMk cId="1388591397" sldId="290"/>
            <ac:spMk id="5" creationId="{EE63E9F0-9A2F-4F10-9E61-F0F32F4D361F}"/>
          </ac:spMkLst>
        </pc:spChg>
      </pc:sldChg>
      <pc:sldChg chg="modSp mod">
        <pc:chgData name="Munday,Russell" userId="747f6eee-3fc4-492d-a818-c46260c95b36" providerId="ADAL" clId="{7975678D-86D0-42AB-B60A-2DF9E1A69F44}" dt="2024-08-29T12:39:34.779" v="254" actId="20577"/>
        <pc:sldMkLst>
          <pc:docMk/>
          <pc:sldMk cId="2739892101" sldId="306"/>
        </pc:sldMkLst>
        <pc:spChg chg="mod">
          <ac:chgData name="Munday,Russell" userId="747f6eee-3fc4-492d-a818-c46260c95b36" providerId="ADAL" clId="{7975678D-86D0-42AB-B60A-2DF9E1A69F44}" dt="2024-08-29T12:39:34.779" v="254" actId="20577"/>
          <ac:spMkLst>
            <pc:docMk/>
            <pc:sldMk cId="2739892101" sldId="306"/>
            <ac:spMk id="5" creationId="{EE63E9F0-9A2F-4F10-9E61-F0F32F4D361F}"/>
          </ac:spMkLst>
        </pc:spChg>
      </pc:sldChg>
      <pc:sldChg chg="modSp mod">
        <pc:chgData name="Munday,Russell" userId="747f6eee-3fc4-492d-a818-c46260c95b36" providerId="ADAL" clId="{7975678D-86D0-42AB-B60A-2DF9E1A69F44}" dt="2024-08-29T12:43:59.300" v="347" actId="6549"/>
        <pc:sldMkLst>
          <pc:docMk/>
          <pc:sldMk cId="1288145345" sldId="307"/>
        </pc:sldMkLst>
        <pc:spChg chg="mod">
          <ac:chgData name="Munday,Russell" userId="747f6eee-3fc4-492d-a818-c46260c95b36" providerId="ADAL" clId="{7975678D-86D0-42AB-B60A-2DF9E1A69F44}" dt="2024-08-29T12:43:59.300" v="347" actId="6549"/>
          <ac:spMkLst>
            <pc:docMk/>
            <pc:sldMk cId="1288145345" sldId="307"/>
            <ac:spMk id="5" creationId="{EE63E9F0-9A2F-4F10-9E61-F0F32F4D361F}"/>
          </ac:spMkLst>
        </pc:spChg>
      </pc:sldChg>
      <pc:sldChg chg="modSp mod">
        <pc:chgData name="Munday,Russell" userId="747f6eee-3fc4-492d-a818-c46260c95b36" providerId="ADAL" clId="{7975678D-86D0-42AB-B60A-2DF9E1A69F44}" dt="2024-08-29T15:37:15.299" v="496" actId="6549"/>
        <pc:sldMkLst>
          <pc:docMk/>
          <pc:sldMk cId="4230656811" sldId="308"/>
        </pc:sldMkLst>
        <pc:spChg chg="mod">
          <ac:chgData name="Munday,Russell" userId="747f6eee-3fc4-492d-a818-c46260c95b36" providerId="ADAL" clId="{7975678D-86D0-42AB-B60A-2DF9E1A69F44}" dt="2024-08-29T15:37:15.299" v="496" actId="6549"/>
          <ac:spMkLst>
            <pc:docMk/>
            <pc:sldMk cId="4230656811" sldId="308"/>
            <ac:spMk id="5" creationId="{EE63E9F0-9A2F-4F10-9E61-F0F32F4D361F}"/>
          </ac:spMkLst>
        </pc:spChg>
      </pc:sldChg>
      <pc:sldChg chg="del">
        <pc:chgData name="Munday,Russell" userId="747f6eee-3fc4-492d-a818-c46260c95b36" providerId="ADAL" clId="{7975678D-86D0-42AB-B60A-2DF9E1A69F44}" dt="2024-08-29T15:38:03.120" v="497" actId="47"/>
        <pc:sldMkLst>
          <pc:docMk/>
          <pc:sldMk cId="2539084051" sldId="312"/>
        </pc:sldMkLst>
      </pc:sldChg>
      <pc:sldChg chg="modSp mod">
        <pc:chgData name="Munday,Russell" userId="747f6eee-3fc4-492d-a818-c46260c95b36" providerId="ADAL" clId="{7975678D-86D0-42AB-B60A-2DF9E1A69F44}" dt="2024-08-29T12:38:22.986" v="200" actId="20577"/>
        <pc:sldMkLst>
          <pc:docMk/>
          <pc:sldMk cId="4273566783" sldId="319"/>
        </pc:sldMkLst>
        <pc:spChg chg="mod">
          <ac:chgData name="Munday,Russell" userId="747f6eee-3fc4-492d-a818-c46260c95b36" providerId="ADAL" clId="{7975678D-86D0-42AB-B60A-2DF9E1A69F44}" dt="2024-08-29T12:38:22.986" v="200" actId="20577"/>
          <ac:spMkLst>
            <pc:docMk/>
            <pc:sldMk cId="4273566783" sldId="319"/>
            <ac:spMk id="5" creationId="{EE63E9F0-9A2F-4F10-9E61-F0F32F4D361F}"/>
          </ac:spMkLst>
        </pc:spChg>
      </pc:sldChg>
      <pc:sldChg chg="del">
        <pc:chgData name="Munday,Russell" userId="747f6eee-3fc4-492d-a818-c46260c95b36" providerId="ADAL" clId="{7975678D-86D0-42AB-B60A-2DF9E1A69F44}" dt="2024-08-29T15:38:08.110" v="498" actId="47"/>
        <pc:sldMkLst>
          <pc:docMk/>
          <pc:sldMk cId="4067896644" sldId="321"/>
        </pc:sldMkLst>
      </pc:sldChg>
      <pc:sldChg chg="modSp mod">
        <pc:chgData name="Munday,Russell" userId="747f6eee-3fc4-492d-a818-c46260c95b36" providerId="ADAL" clId="{7975678D-86D0-42AB-B60A-2DF9E1A69F44}" dt="2024-08-29T12:43:49.028" v="345" actId="313"/>
        <pc:sldMkLst>
          <pc:docMk/>
          <pc:sldMk cId="2249978313" sldId="324"/>
        </pc:sldMkLst>
        <pc:spChg chg="mod">
          <ac:chgData name="Munday,Russell" userId="747f6eee-3fc4-492d-a818-c46260c95b36" providerId="ADAL" clId="{7975678D-86D0-42AB-B60A-2DF9E1A69F44}" dt="2024-08-29T12:43:49.028" v="345" actId="313"/>
          <ac:spMkLst>
            <pc:docMk/>
            <pc:sldMk cId="2249978313" sldId="324"/>
            <ac:spMk id="5" creationId="{EE63E9F0-9A2F-4F10-9E61-F0F32F4D361F}"/>
          </ac:spMkLst>
        </pc:spChg>
      </pc:sldChg>
      <pc:sldChg chg="modSp mod">
        <pc:chgData name="Munday,Russell" userId="747f6eee-3fc4-492d-a818-c46260c95b36" providerId="ADAL" clId="{7975678D-86D0-42AB-B60A-2DF9E1A69F44}" dt="2024-08-29T15:36:01.058" v="492" actId="6549"/>
        <pc:sldMkLst>
          <pc:docMk/>
          <pc:sldMk cId="3867710755" sldId="325"/>
        </pc:sldMkLst>
        <pc:spChg chg="mod">
          <ac:chgData name="Munday,Russell" userId="747f6eee-3fc4-492d-a818-c46260c95b36" providerId="ADAL" clId="{7975678D-86D0-42AB-B60A-2DF9E1A69F44}" dt="2024-08-29T15:36:01.058" v="492" actId="6549"/>
          <ac:spMkLst>
            <pc:docMk/>
            <pc:sldMk cId="3867710755" sldId="325"/>
            <ac:spMk id="5" creationId="{EE63E9F0-9A2F-4F10-9E61-F0F32F4D361F}"/>
          </ac:spMkLst>
        </pc:spChg>
      </pc:sldChg>
      <pc:sldChg chg="modSp mod">
        <pc:chgData name="Munday,Russell" userId="747f6eee-3fc4-492d-a818-c46260c95b36" providerId="ADAL" clId="{7975678D-86D0-42AB-B60A-2DF9E1A69F44}" dt="2024-08-29T15:36:54.666" v="495" actId="14100"/>
        <pc:sldMkLst>
          <pc:docMk/>
          <pc:sldMk cId="628651743" sldId="327"/>
        </pc:sldMkLst>
        <pc:spChg chg="mod">
          <ac:chgData name="Munday,Russell" userId="747f6eee-3fc4-492d-a818-c46260c95b36" providerId="ADAL" clId="{7975678D-86D0-42AB-B60A-2DF9E1A69F44}" dt="2024-08-29T15:36:54.666" v="495" actId="14100"/>
          <ac:spMkLst>
            <pc:docMk/>
            <pc:sldMk cId="628651743" sldId="327"/>
            <ac:spMk id="5" creationId="{EE63E9F0-9A2F-4F10-9E61-F0F32F4D361F}"/>
          </ac:spMkLst>
        </pc:spChg>
      </pc:sldChg>
      <pc:sldChg chg="addSp delSp modSp new mod">
        <pc:chgData name="Munday,Russell" userId="747f6eee-3fc4-492d-a818-c46260c95b36" providerId="ADAL" clId="{7975678D-86D0-42AB-B60A-2DF9E1A69F44}" dt="2024-08-29T15:27:01.474" v="488" actId="20577"/>
        <pc:sldMkLst>
          <pc:docMk/>
          <pc:sldMk cId="3931444870" sldId="328"/>
        </pc:sldMkLst>
        <pc:spChg chg="mod">
          <ac:chgData name="Munday,Russell" userId="747f6eee-3fc4-492d-a818-c46260c95b36" providerId="ADAL" clId="{7975678D-86D0-42AB-B60A-2DF9E1A69F44}" dt="2024-08-29T12:49:36.714" v="397" actId="20577"/>
          <ac:spMkLst>
            <pc:docMk/>
            <pc:sldMk cId="3931444870" sldId="328"/>
            <ac:spMk id="2" creationId="{C2C12CE5-6C31-B601-E7ED-5FD724D24171}"/>
          </ac:spMkLst>
        </pc:spChg>
        <pc:spChg chg="mod">
          <ac:chgData name="Munday,Russell" userId="747f6eee-3fc4-492d-a818-c46260c95b36" providerId="ADAL" clId="{7975678D-86D0-42AB-B60A-2DF9E1A69F44}" dt="2024-08-29T15:27:01.474" v="488" actId="20577"/>
          <ac:spMkLst>
            <pc:docMk/>
            <pc:sldMk cId="3931444870" sldId="328"/>
            <ac:spMk id="3" creationId="{274EB50F-BC45-2EE5-6D0D-A506699C4D91}"/>
          </ac:spMkLst>
        </pc:spChg>
        <pc:picChg chg="add mod">
          <ac:chgData name="Munday,Russell" userId="747f6eee-3fc4-492d-a818-c46260c95b36" providerId="ADAL" clId="{7975678D-86D0-42AB-B60A-2DF9E1A69F44}" dt="2024-08-29T12:52:51.666" v="457" actId="1076"/>
          <ac:picMkLst>
            <pc:docMk/>
            <pc:sldMk cId="3931444870" sldId="328"/>
            <ac:picMk id="6" creationId="{B0563017-6B1D-F767-7B1B-9FC3D313BE1A}"/>
          </ac:picMkLst>
        </pc:picChg>
        <pc:picChg chg="add mod">
          <ac:chgData name="Munday,Russell" userId="747f6eee-3fc4-492d-a818-c46260c95b36" providerId="ADAL" clId="{7975678D-86D0-42AB-B60A-2DF9E1A69F44}" dt="2024-08-29T15:26:20.279" v="476" actId="1076"/>
          <ac:picMkLst>
            <pc:docMk/>
            <pc:sldMk cId="3931444870" sldId="328"/>
            <ac:picMk id="7" creationId="{E3BC9457-8E90-8AD4-5108-3BE6091C5F76}"/>
          </ac:picMkLst>
        </pc:picChg>
        <pc:picChg chg="add mod">
          <ac:chgData name="Munday,Russell" userId="747f6eee-3fc4-492d-a818-c46260c95b36" providerId="ADAL" clId="{7975678D-86D0-42AB-B60A-2DF9E1A69F44}" dt="2024-08-29T12:52:44.418" v="455" actId="1076"/>
          <ac:picMkLst>
            <pc:docMk/>
            <pc:sldMk cId="3931444870" sldId="328"/>
            <ac:picMk id="8" creationId="{5936DCD3-4565-902B-9195-497C9AD7B388}"/>
          </ac:picMkLst>
        </pc:picChg>
        <pc:picChg chg="add del mod">
          <ac:chgData name="Munday,Russell" userId="747f6eee-3fc4-492d-a818-c46260c95b36" providerId="ADAL" clId="{7975678D-86D0-42AB-B60A-2DF9E1A69F44}" dt="2024-08-29T15:26:16.043" v="474" actId="478"/>
          <ac:picMkLst>
            <pc:docMk/>
            <pc:sldMk cId="3931444870" sldId="328"/>
            <ac:picMk id="10" creationId="{7DCA7092-60BE-7750-791B-C28DEFFA5708}"/>
          </ac:picMkLst>
        </pc:picChg>
      </pc:sldChg>
    </pc:docChg>
  </pc:docChgLst>
  <pc:docChgLst>
    <pc:chgData name="Hinton,Pete" userId="d382e4c6-8a7c-4674-ac61-048e35580073" providerId="ADAL" clId="{E6580EC7-9BB2-41E9-9513-0A566C3CE663}"/>
    <pc:docChg chg="delSld modSld sldOrd">
      <pc:chgData name="Hinton,Pete" userId="d382e4c6-8a7c-4674-ac61-048e35580073" providerId="ADAL" clId="{E6580EC7-9BB2-41E9-9513-0A566C3CE663}" dt="2020-09-04T17:53:11" v="11" actId="20577"/>
      <pc:docMkLst>
        <pc:docMk/>
      </pc:docMkLst>
      <pc:sldChg chg="del">
        <pc:chgData name="Hinton,Pete" userId="d382e4c6-8a7c-4674-ac61-048e35580073" providerId="ADAL" clId="{E6580EC7-9BB2-41E9-9513-0A566C3CE663}" dt="2020-09-04T17:52:29.332" v="0" actId="2696"/>
        <pc:sldMkLst>
          <pc:docMk/>
          <pc:sldMk cId="1761614089" sldId="272"/>
        </pc:sldMkLst>
      </pc:sldChg>
      <pc:sldChg chg="ord">
        <pc:chgData name="Hinton,Pete" userId="d382e4c6-8a7c-4674-ac61-048e35580073" providerId="ADAL" clId="{E6580EC7-9BB2-41E9-9513-0A566C3CE663}" dt="2020-09-04T17:52:32.718" v="2"/>
        <pc:sldMkLst>
          <pc:docMk/>
          <pc:sldMk cId="4273566783" sldId="319"/>
        </pc:sldMkLst>
      </pc:sldChg>
      <pc:sldChg chg="modSp mod">
        <pc:chgData name="Hinton,Pete" userId="d382e4c6-8a7c-4674-ac61-048e35580073" providerId="ADAL" clId="{E6580EC7-9BB2-41E9-9513-0A566C3CE663}" dt="2020-09-04T17:53:11" v="11" actId="20577"/>
        <pc:sldMkLst>
          <pc:docMk/>
          <pc:sldMk cId="196346603" sldId="320"/>
        </pc:sldMkLst>
        <pc:spChg chg="mod">
          <ac:chgData name="Hinton,Pete" userId="d382e4c6-8a7c-4674-ac61-048e35580073" providerId="ADAL" clId="{E6580EC7-9BB2-41E9-9513-0A566C3CE663}" dt="2020-09-04T17:53:11" v="11" actId="20577"/>
          <ac:spMkLst>
            <pc:docMk/>
            <pc:sldMk cId="196346603" sldId="320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E6108807-1027-4036-ACEE-8E6BF13C9E4F}"/>
    <pc:docChg chg="custSel addSld delSld modSld sldOrd">
      <pc:chgData name="Hinton,Pete" userId="d382e4c6-8a7c-4674-ac61-048e35580073" providerId="ADAL" clId="{E6108807-1027-4036-ACEE-8E6BF13C9E4F}" dt="2019-09-04T13:11:08.495" v="436" actId="207"/>
      <pc:docMkLst>
        <pc:docMk/>
      </pc:docMkLst>
      <pc:sldChg chg="modSp">
        <pc:chgData name="Hinton,Pete" userId="d382e4c6-8a7c-4674-ac61-048e35580073" providerId="ADAL" clId="{E6108807-1027-4036-ACEE-8E6BF13C9E4F}" dt="2019-08-29T21:46:00.317" v="66" actId="20577"/>
        <pc:sldMkLst>
          <pc:docMk/>
          <pc:sldMk cId="333167220" sldId="282"/>
        </pc:sldMkLst>
        <pc:spChg chg="mod">
          <ac:chgData name="Hinton,Pete" userId="d382e4c6-8a7c-4674-ac61-048e35580073" providerId="ADAL" clId="{E6108807-1027-4036-ACEE-8E6BF13C9E4F}" dt="2019-08-29T21:46:00.317" v="66" actId="20577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E6108807-1027-4036-ACEE-8E6BF13C9E4F}" dt="2019-08-29T21:52:38.353" v="185" actId="20577"/>
        <pc:sldMkLst>
          <pc:docMk/>
          <pc:sldMk cId="3649916460" sldId="283"/>
        </pc:sldMkLst>
        <pc:spChg chg="mod">
          <ac:chgData name="Hinton,Pete" userId="d382e4c6-8a7c-4674-ac61-048e35580073" providerId="ADAL" clId="{E6108807-1027-4036-ACEE-8E6BF13C9E4F}" dt="2019-08-29T21:52:38.353" v="185" actId="20577"/>
          <ac:spMkLst>
            <pc:docMk/>
            <pc:sldMk cId="3649916460" sldId="283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E6108807-1027-4036-ACEE-8E6BF13C9E4F}" dt="2019-08-29T21:51:34.782" v="130" actId="27636"/>
        <pc:sldMkLst>
          <pc:docMk/>
          <pc:sldMk cId="538335161" sldId="286"/>
        </pc:sldMkLst>
        <pc:spChg chg="mod">
          <ac:chgData name="Hinton,Pete" userId="d382e4c6-8a7c-4674-ac61-048e35580073" providerId="ADAL" clId="{E6108807-1027-4036-ACEE-8E6BF13C9E4F}" dt="2019-08-29T21:51:34.782" v="130" actId="27636"/>
          <ac:spMkLst>
            <pc:docMk/>
            <pc:sldMk cId="538335161" sldId="286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E6108807-1027-4036-ACEE-8E6BF13C9E4F}" dt="2019-08-29T21:51:30.385" v="128" actId="20577"/>
        <pc:sldMkLst>
          <pc:docMk/>
          <pc:sldMk cId="4079876683" sldId="287"/>
        </pc:sldMkLst>
        <pc:spChg chg="mod">
          <ac:chgData name="Hinton,Pete" userId="d382e4c6-8a7c-4674-ac61-048e35580073" providerId="ADAL" clId="{E6108807-1027-4036-ACEE-8E6BF13C9E4F}" dt="2019-08-29T21:51:30.385" v="128" actId="20577"/>
          <ac:spMkLst>
            <pc:docMk/>
            <pc:sldMk cId="4079876683" sldId="287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E6108807-1027-4036-ACEE-8E6BF13C9E4F}" dt="2019-08-29T21:48:46.145" v="75" actId="20577"/>
        <pc:sldMkLst>
          <pc:docMk/>
          <pc:sldMk cId="909937391" sldId="289"/>
        </pc:sldMkLst>
        <pc:spChg chg="mod">
          <ac:chgData name="Hinton,Pete" userId="d382e4c6-8a7c-4674-ac61-048e35580073" providerId="ADAL" clId="{E6108807-1027-4036-ACEE-8E6BF13C9E4F}" dt="2019-08-29T21:48:46.145" v="75" actId="20577"/>
          <ac:spMkLst>
            <pc:docMk/>
            <pc:sldMk cId="909937391" sldId="289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E6108807-1027-4036-ACEE-8E6BF13C9E4F}" dt="2019-08-30T14:55:17.679" v="236" actId="20577"/>
        <pc:sldMkLst>
          <pc:docMk/>
          <pc:sldMk cId="1388591397" sldId="290"/>
        </pc:sldMkLst>
        <pc:spChg chg="mod">
          <ac:chgData name="Hinton,Pete" userId="d382e4c6-8a7c-4674-ac61-048e35580073" providerId="ADAL" clId="{E6108807-1027-4036-ACEE-8E6BF13C9E4F}" dt="2019-08-30T14:55:17.679" v="236" actId="20577"/>
          <ac:spMkLst>
            <pc:docMk/>
            <pc:sldMk cId="1388591397" sldId="290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E6108807-1027-4036-ACEE-8E6BF13C9E4F}" dt="2019-08-30T14:44:41.753" v="223" actId="20577"/>
        <pc:sldMkLst>
          <pc:docMk/>
          <pc:sldMk cId="945573362" sldId="310"/>
        </pc:sldMkLst>
        <pc:spChg chg="mod">
          <ac:chgData name="Hinton,Pete" userId="d382e4c6-8a7c-4674-ac61-048e35580073" providerId="ADAL" clId="{E6108807-1027-4036-ACEE-8E6BF13C9E4F}" dt="2019-08-30T14:44:41.753" v="223" actId="20577"/>
          <ac:spMkLst>
            <pc:docMk/>
            <pc:sldMk cId="945573362" sldId="310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E6108807-1027-4036-ACEE-8E6BF13C9E4F}" dt="2019-09-04T11:04:29.131" v="435" actId="20577"/>
        <pc:sldMkLst>
          <pc:docMk/>
          <pc:sldMk cId="2539084051" sldId="312"/>
        </pc:sldMkLst>
        <pc:spChg chg="mod">
          <ac:chgData name="Hinton,Pete" userId="d382e4c6-8a7c-4674-ac61-048e35580073" providerId="ADAL" clId="{E6108807-1027-4036-ACEE-8E6BF13C9E4F}" dt="2019-09-04T11:04:29.131" v="435" actId="20577"/>
          <ac:spMkLst>
            <pc:docMk/>
            <pc:sldMk cId="2539084051" sldId="312"/>
            <ac:spMk id="5" creationId="{EE63E9F0-9A2F-4F10-9E61-F0F32F4D361F}"/>
          </ac:spMkLst>
        </pc:spChg>
      </pc:sldChg>
      <pc:sldChg chg="modSp add">
        <pc:chgData name="Hinton,Pete" userId="d382e4c6-8a7c-4674-ac61-048e35580073" providerId="ADAL" clId="{E6108807-1027-4036-ACEE-8E6BF13C9E4F}" dt="2019-08-29T21:49:59.674" v="119" actId="14100"/>
        <pc:sldMkLst>
          <pc:docMk/>
          <pc:sldMk cId="927760484" sldId="313"/>
        </pc:sldMkLst>
        <pc:spChg chg="mod">
          <ac:chgData name="Hinton,Pete" userId="d382e4c6-8a7c-4674-ac61-048e35580073" providerId="ADAL" clId="{E6108807-1027-4036-ACEE-8E6BF13C9E4F}" dt="2019-08-29T21:49:59.674" v="119" actId="14100"/>
          <ac:spMkLst>
            <pc:docMk/>
            <pc:sldMk cId="927760484" sldId="313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E6108807-1027-4036-ACEE-8E6BF13C9E4F}" dt="2019-09-04T10:50:45.500" v="239" actId="20577"/>
        <pc:sldMkLst>
          <pc:docMk/>
          <pc:sldMk cId="4273566783" sldId="319"/>
        </pc:sldMkLst>
        <pc:spChg chg="mod">
          <ac:chgData name="Hinton,Pete" userId="d382e4c6-8a7c-4674-ac61-048e35580073" providerId="ADAL" clId="{E6108807-1027-4036-ACEE-8E6BF13C9E4F}" dt="2019-09-04T10:50:45.500" v="239" actId="20577"/>
          <ac:spMkLst>
            <pc:docMk/>
            <pc:sldMk cId="4273566783" sldId="319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E6108807-1027-4036-ACEE-8E6BF13C9E4F}" dt="2019-09-04T13:11:08.495" v="436" actId="207"/>
        <pc:sldMkLst>
          <pc:docMk/>
          <pc:sldMk cId="4067896644" sldId="321"/>
        </pc:sldMkLst>
        <pc:spChg chg="mod">
          <ac:chgData name="Hinton,Pete" userId="d382e4c6-8a7c-4674-ac61-048e35580073" providerId="ADAL" clId="{E6108807-1027-4036-ACEE-8E6BF13C9E4F}" dt="2019-09-04T13:11:08.495" v="436" actId="207"/>
          <ac:spMkLst>
            <pc:docMk/>
            <pc:sldMk cId="4067896644" sldId="321"/>
            <ac:spMk id="5" creationId="{EE63E9F0-9A2F-4F10-9E61-F0F32F4D361F}"/>
          </ac:spMkLst>
        </pc:spChg>
      </pc:sldChg>
    </pc:docChg>
  </pc:docChgLst>
  <pc:docChgLst>
    <pc:chgData name="Hinton,Pete" userId="S::w0293304@campus.nscc.ca::d382e4c6-8a7c-4674-ac61-048e35580073" providerId="AD" clId="Web-{29A9E704-61A5-3CA6-059D-0F154CF2E6EB}"/>
    <pc:docChg chg="addSld delSld modSld">
      <pc:chgData name="Hinton,Pete" userId="S::w0293304@campus.nscc.ca::d382e4c6-8a7c-4674-ac61-048e35580073" providerId="AD" clId="Web-{29A9E704-61A5-3CA6-059D-0F154CF2E6EB}" dt="2019-08-22T16:10:31.769" v="500"/>
      <pc:docMkLst>
        <pc:docMk/>
      </pc:docMkLst>
    </pc:docChg>
  </pc:docChgLst>
  <pc:docChgLst>
    <pc:chgData name="Hinton,Pete" userId="d382e4c6-8a7c-4674-ac61-048e35580073" providerId="ADAL" clId="{7157AF8E-58EE-4BD2-AD43-055C06631D1B}"/>
    <pc:docChg chg="undo custSel delSld modSld">
      <pc:chgData name="Hinton,Pete" userId="d382e4c6-8a7c-4674-ac61-048e35580073" providerId="ADAL" clId="{7157AF8E-58EE-4BD2-AD43-055C06631D1B}" dt="2021-09-06T18:59:17.656" v="844" actId="15"/>
      <pc:docMkLst>
        <pc:docMk/>
      </pc:docMkLst>
      <pc:sldChg chg="modSp mod">
        <pc:chgData name="Hinton,Pete" userId="d382e4c6-8a7c-4674-ac61-048e35580073" providerId="ADAL" clId="{7157AF8E-58EE-4BD2-AD43-055C06631D1B}" dt="2021-09-06T18:24:29.292" v="614" actId="20577"/>
        <pc:sldMkLst>
          <pc:docMk/>
          <pc:sldMk cId="3649916460" sldId="283"/>
        </pc:sldMkLst>
        <pc:spChg chg="mod">
          <ac:chgData name="Hinton,Pete" userId="d382e4c6-8a7c-4674-ac61-048e35580073" providerId="ADAL" clId="{7157AF8E-58EE-4BD2-AD43-055C06631D1B}" dt="2021-09-06T18:24:29.292" v="614" actId="20577"/>
          <ac:spMkLst>
            <pc:docMk/>
            <pc:sldMk cId="3649916460" sldId="283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06:19.653" v="5" actId="20577"/>
        <pc:sldMkLst>
          <pc:docMk/>
          <pc:sldMk cId="2243663236" sldId="284"/>
        </pc:sldMkLst>
        <pc:spChg chg="mod">
          <ac:chgData name="Hinton,Pete" userId="d382e4c6-8a7c-4674-ac61-048e35580073" providerId="ADAL" clId="{7157AF8E-58EE-4BD2-AD43-055C06631D1B}" dt="2021-09-06T18:06:19.653" v="5" actId="20577"/>
          <ac:spMkLst>
            <pc:docMk/>
            <pc:sldMk cId="2243663236" sldId="284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18:10.336" v="423" actId="27636"/>
        <pc:sldMkLst>
          <pc:docMk/>
          <pc:sldMk cId="538335161" sldId="286"/>
        </pc:sldMkLst>
        <pc:spChg chg="mod">
          <ac:chgData name="Hinton,Pete" userId="d382e4c6-8a7c-4674-ac61-048e35580073" providerId="ADAL" clId="{7157AF8E-58EE-4BD2-AD43-055C06631D1B}" dt="2021-09-06T18:18:10.336" v="423" actId="27636"/>
          <ac:spMkLst>
            <pc:docMk/>
            <pc:sldMk cId="538335161" sldId="286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59:17.656" v="844" actId="15"/>
        <pc:sldMkLst>
          <pc:docMk/>
          <pc:sldMk cId="4079876683" sldId="287"/>
        </pc:sldMkLst>
        <pc:spChg chg="mod">
          <ac:chgData name="Hinton,Pete" userId="d382e4c6-8a7c-4674-ac61-048e35580073" providerId="ADAL" clId="{7157AF8E-58EE-4BD2-AD43-055C06631D1B}" dt="2021-09-06T18:59:17.656" v="844" actId="15"/>
          <ac:spMkLst>
            <pc:docMk/>
            <pc:sldMk cId="4079876683" sldId="287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22:02.590" v="559" actId="404"/>
        <pc:sldMkLst>
          <pc:docMk/>
          <pc:sldMk cId="909937391" sldId="289"/>
        </pc:sldMkLst>
        <pc:spChg chg="mod">
          <ac:chgData name="Hinton,Pete" userId="d382e4c6-8a7c-4674-ac61-048e35580073" providerId="ADAL" clId="{7157AF8E-58EE-4BD2-AD43-055C06631D1B}" dt="2021-09-06T18:22:02.590" v="559" actId="404"/>
          <ac:spMkLst>
            <pc:docMk/>
            <pc:sldMk cId="909937391" sldId="289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50:14.163" v="839" actId="15"/>
        <pc:sldMkLst>
          <pc:docMk/>
          <pc:sldMk cId="1388591397" sldId="290"/>
        </pc:sldMkLst>
        <pc:spChg chg="mod">
          <ac:chgData name="Hinton,Pete" userId="d382e4c6-8a7c-4674-ac61-048e35580073" providerId="ADAL" clId="{7157AF8E-58EE-4BD2-AD43-055C06631D1B}" dt="2021-09-06T18:50:14.163" v="839" actId="15"/>
          <ac:spMkLst>
            <pc:docMk/>
            <pc:sldMk cId="1388591397" sldId="290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13:56.882" v="366" actId="20577"/>
        <pc:sldMkLst>
          <pc:docMk/>
          <pc:sldMk cId="2819001331" sldId="303"/>
        </pc:sldMkLst>
        <pc:spChg chg="mod">
          <ac:chgData name="Hinton,Pete" userId="d382e4c6-8a7c-4674-ac61-048e35580073" providerId="ADAL" clId="{7157AF8E-58EE-4BD2-AD43-055C06631D1B}" dt="2021-09-06T18:13:56.882" v="366" actId="20577"/>
          <ac:spMkLst>
            <pc:docMk/>
            <pc:sldMk cId="2819001331" sldId="303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16:22.162" v="367" actId="20577"/>
        <pc:sldMkLst>
          <pc:docMk/>
          <pc:sldMk cId="2152974107" sldId="304"/>
        </pc:sldMkLst>
        <pc:spChg chg="mod">
          <ac:chgData name="Hinton,Pete" userId="d382e4c6-8a7c-4674-ac61-048e35580073" providerId="ADAL" clId="{7157AF8E-58EE-4BD2-AD43-055C06631D1B}" dt="2021-09-06T18:16:22.162" v="367" actId="20577"/>
          <ac:spMkLst>
            <pc:docMk/>
            <pc:sldMk cId="2152974107" sldId="304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44:07.970" v="721" actId="255"/>
        <pc:sldMkLst>
          <pc:docMk/>
          <pc:sldMk cId="2739892101" sldId="306"/>
        </pc:sldMkLst>
        <pc:spChg chg="mod">
          <ac:chgData name="Hinton,Pete" userId="d382e4c6-8a7c-4674-ac61-048e35580073" providerId="ADAL" clId="{7157AF8E-58EE-4BD2-AD43-055C06631D1B}" dt="2021-09-06T18:44:07.970" v="721" actId="255"/>
          <ac:spMkLst>
            <pc:docMk/>
            <pc:sldMk cId="2739892101" sldId="306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23:46.940" v="567" actId="403"/>
        <pc:sldMkLst>
          <pc:docMk/>
          <pc:sldMk cId="1288145345" sldId="307"/>
        </pc:sldMkLst>
        <pc:spChg chg="mod">
          <ac:chgData name="Hinton,Pete" userId="d382e4c6-8a7c-4674-ac61-048e35580073" providerId="ADAL" clId="{7157AF8E-58EE-4BD2-AD43-055C06631D1B}" dt="2021-09-06T18:23:46.940" v="567" actId="403"/>
          <ac:spMkLst>
            <pc:docMk/>
            <pc:sldMk cId="1288145345" sldId="307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23:35.030" v="565" actId="20577"/>
        <pc:sldMkLst>
          <pc:docMk/>
          <pc:sldMk cId="4230656811" sldId="308"/>
        </pc:sldMkLst>
        <pc:spChg chg="mod">
          <ac:chgData name="Hinton,Pete" userId="d382e4c6-8a7c-4674-ac61-048e35580073" providerId="ADAL" clId="{7157AF8E-58EE-4BD2-AD43-055C06631D1B}" dt="2021-09-06T18:23:35.030" v="565" actId="20577"/>
          <ac:spMkLst>
            <pc:docMk/>
            <pc:sldMk cId="4230656811" sldId="308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21:35.656" v="558" actId="20577"/>
        <pc:sldMkLst>
          <pc:docMk/>
          <pc:sldMk cId="2539084051" sldId="312"/>
        </pc:sldMkLst>
        <pc:spChg chg="mod">
          <ac:chgData name="Hinton,Pete" userId="d382e4c6-8a7c-4674-ac61-048e35580073" providerId="ADAL" clId="{7157AF8E-58EE-4BD2-AD43-055C06631D1B}" dt="2021-09-06T18:21:35.656" v="558" actId="20577"/>
          <ac:spMkLst>
            <pc:docMk/>
            <pc:sldMk cId="2539084051" sldId="312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23:16.211" v="560" actId="404"/>
        <pc:sldMkLst>
          <pc:docMk/>
          <pc:sldMk cId="927760484" sldId="313"/>
        </pc:sldMkLst>
        <pc:spChg chg="mod">
          <ac:chgData name="Hinton,Pete" userId="d382e4c6-8a7c-4674-ac61-048e35580073" providerId="ADAL" clId="{7157AF8E-58EE-4BD2-AD43-055C06631D1B}" dt="2021-09-06T18:23:16.211" v="560" actId="404"/>
          <ac:spMkLst>
            <pc:docMk/>
            <pc:sldMk cId="927760484" sldId="313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7157AF8E-58EE-4BD2-AD43-055C06631D1B}" dt="2021-09-06T18:03:40.447" v="0" actId="2696"/>
        <pc:sldMkLst>
          <pc:docMk/>
          <pc:sldMk cId="1121897203" sldId="314"/>
        </pc:sldMkLst>
      </pc:sldChg>
      <pc:sldChg chg="del">
        <pc:chgData name="Hinton,Pete" userId="d382e4c6-8a7c-4674-ac61-048e35580073" providerId="ADAL" clId="{7157AF8E-58EE-4BD2-AD43-055C06631D1B}" dt="2021-09-06T18:03:40.447" v="0" actId="2696"/>
        <pc:sldMkLst>
          <pc:docMk/>
          <pc:sldMk cId="1916267039" sldId="315"/>
        </pc:sldMkLst>
      </pc:sldChg>
      <pc:sldChg chg="del">
        <pc:chgData name="Hinton,Pete" userId="d382e4c6-8a7c-4674-ac61-048e35580073" providerId="ADAL" clId="{7157AF8E-58EE-4BD2-AD43-055C06631D1B}" dt="2021-09-06T18:03:40.447" v="0" actId="2696"/>
        <pc:sldMkLst>
          <pc:docMk/>
          <pc:sldMk cId="1038496382" sldId="316"/>
        </pc:sldMkLst>
      </pc:sldChg>
      <pc:sldChg chg="modSp mod">
        <pc:chgData name="Hinton,Pete" userId="d382e4c6-8a7c-4674-ac61-048e35580073" providerId="ADAL" clId="{7157AF8E-58EE-4BD2-AD43-055C06631D1B}" dt="2021-09-06T18:19:41.014" v="518" actId="20577"/>
        <pc:sldMkLst>
          <pc:docMk/>
          <pc:sldMk cId="706381257" sldId="317"/>
        </pc:sldMkLst>
        <pc:spChg chg="mod">
          <ac:chgData name="Hinton,Pete" userId="d382e4c6-8a7c-4674-ac61-048e35580073" providerId="ADAL" clId="{7157AF8E-58EE-4BD2-AD43-055C06631D1B}" dt="2021-09-06T18:19:41.014" v="518" actId="20577"/>
          <ac:spMkLst>
            <pc:docMk/>
            <pc:sldMk cId="706381257" sldId="317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7157AF8E-58EE-4BD2-AD43-055C06631D1B}" dt="2021-09-06T18:03:40.447" v="0" actId="2696"/>
        <pc:sldMkLst>
          <pc:docMk/>
          <pc:sldMk cId="1633654194" sldId="318"/>
        </pc:sldMkLst>
      </pc:sldChg>
      <pc:sldChg chg="modSp mod">
        <pc:chgData name="Hinton,Pete" userId="d382e4c6-8a7c-4674-ac61-048e35580073" providerId="ADAL" clId="{7157AF8E-58EE-4BD2-AD43-055C06631D1B}" dt="2021-09-06T18:06:51.758" v="9" actId="404"/>
        <pc:sldMkLst>
          <pc:docMk/>
          <pc:sldMk cId="4273566783" sldId="319"/>
        </pc:sldMkLst>
        <pc:spChg chg="mod">
          <ac:chgData name="Hinton,Pete" userId="d382e4c6-8a7c-4674-ac61-048e35580073" providerId="ADAL" clId="{7157AF8E-58EE-4BD2-AD43-055C06631D1B}" dt="2021-09-06T18:06:51.758" v="9" actId="404"/>
          <ac:spMkLst>
            <pc:docMk/>
            <pc:sldMk cId="4273566783" sldId="319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7157AF8E-58EE-4BD2-AD43-055C06631D1B}" dt="2021-09-06T18:49:17.991" v="797" actId="20577"/>
        <pc:sldMkLst>
          <pc:docMk/>
          <pc:sldMk cId="4067896644" sldId="321"/>
        </pc:sldMkLst>
        <pc:spChg chg="mod">
          <ac:chgData name="Hinton,Pete" userId="d382e4c6-8a7c-4674-ac61-048e35580073" providerId="ADAL" clId="{7157AF8E-58EE-4BD2-AD43-055C06631D1B}" dt="2021-09-06T18:49:17.991" v="797" actId="20577"/>
          <ac:spMkLst>
            <pc:docMk/>
            <pc:sldMk cId="4067896644" sldId="321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31142DB8-56C3-4CAD-B36E-26C6D55CC12C}"/>
    <pc:docChg chg="undo redo custSel addSld delSld modSld sldOrd delMainMaster">
      <pc:chgData name="Hinton,Pete" userId="d382e4c6-8a7c-4674-ac61-048e35580073" providerId="ADAL" clId="{31142DB8-56C3-4CAD-B36E-26C6D55CC12C}" dt="2019-08-29T21:43:27.650" v="4933" actId="20577"/>
      <pc:docMkLst>
        <pc:docMk/>
      </pc:docMkLst>
      <pc:sldChg chg="modSp">
        <pc:chgData name="Hinton,Pete" userId="d382e4c6-8a7c-4674-ac61-048e35580073" providerId="ADAL" clId="{31142DB8-56C3-4CAD-B36E-26C6D55CC12C}" dt="2019-08-22T16:05:28.418" v="2108" actId="113"/>
        <pc:sldMkLst>
          <pc:docMk/>
          <pc:sldMk cId="1761614089" sldId="272"/>
        </pc:sldMkLst>
        <pc:spChg chg="mod">
          <ac:chgData name="Hinton,Pete" userId="d382e4c6-8a7c-4674-ac61-048e35580073" providerId="ADAL" clId="{31142DB8-56C3-4CAD-B36E-26C6D55CC12C}" dt="2019-08-22T16:05:28.418" v="2108" actId="113"/>
          <ac:spMkLst>
            <pc:docMk/>
            <pc:sldMk cId="1761614089" sldId="272"/>
            <ac:spMk id="5" creationId="{EE63E9F0-9A2F-4F10-9E61-F0F32F4D361F}"/>
          </ac:spMkLst>
        </pc:spChg>
      </pc:sldChg>
      <pc:sldChg chg="modSp ord">
        <pc:chgData name="Hinton,Pete" userId="d382e4c6-8a7c-4674-ac61-048e35580073" providerId="ADAL" clId="{31142DB8-56C3-4CAD-B36E-26C6D55CC12C}" dt="2019-08-29T21:09:16.825" v="3770" actId="20577"/>
        <pc:sldMkLst>
          <pc:docMk/>
          <pc:sldMk cId="3649916460" sldId="283"/>
        </pc:sldMkLst>
        <pc:spChg chg="mod">
          <ac:chgData name="Hinton,Pete" userId="d382e4c6-8a7c-4674-ac61-048e35580073" providerId="ADAL" clId="{31142DB8-56C3-4CAD-B36E-26C6D55CC12C}" dt="2019-08-29T21:09:16.825" v="3770" actId="20577"/>
          <ac:spMkLst>
            <pc:docMk/>
            <pc:sldMk cId="3649916460" sldId="283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31142DB8-56C3-4CAD-B36E-26C6D55CC12C}" dt="2019-08-22T15:03:20.714" v="1287" actId="20577"/>
        <pc:sldMkLst>
          <pc:docMk/>
          <pc:sldMk cId="2243663236" sldId="284"/>
        </pc:sldMkLst>
        <pc:spChg chg="mod">
          <ac:chgData name="Hinton,Pete" userId="d382e4c6-8a7c-4674-ac61-048e35580073" providerId="ADAL" clId="{31142DB8-56C3-4CAD-B36E-26C6D55CC12C}" dt="2019-08-22T15:03:20.714" v="1287" actId="20577"/>
          <ac:spMkLst>
            <pc:docMk/>
            <pc:sldMk cId="2243663236" sldId="284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31142DB8-56C3-4CAD-B36E-26C6D55CC12C}" dt="2019-08-22T14:50:18.403" v="718" actId="20577"/>
        <pc:sldMkLst>
          <pc:docMk/>
          <pc:sldMk cId="538335161" sldId="286"/>
        </pc:sldMkLst>
        <pc:spChg chg="mod">
          <ac:chgData name="Hinton,Pete" userId="d382e4c6-8a7c-4674-ac61-048e35580073" providerId="ADAL" clId="{31142DB8-56C3-4CAD-B36E-26C6D55CC12C}" dt="2019-08-22T14:50:18.403" v="718" actId="20577"/>
          <ac:spMkLst>
            <pc:docMk/>
            <pc:sldMk cId="538335161" sldId="286"/>
            <ac:spMk id="5" creationId="{EE63E9F0-9A2F-4F10-9E61-F0F32F4D361F}"/>
          </ac:spMkLst>
        </pc:spChg>
      </pc:sldChg>
      <pc:sldChg chg="modSp add">
        <pc:chgData name="Hinton,Pete" userId="d382e4c6-8a7c-4674-ac61-048e35580073" providerId="ADAL" clId="{31142DB8-56C3-4CAD-B36E-26C6D55CC12C}" dt="2019-08-22T14:50:10.619" v="710" actId="20577"/>
        <pc:sldMkLst>
          <pc:docMk/>
          <pc:sldMk cId="4079876683" sldId="287"/>
        </pc:sldMkLst>
        <pc:spChg chg="mod">
          <ac:chgData name="Hinton,Pete" userId="d382e4c6-8a7c-4674-ac61-048e35580073" providerId="ADAL" clId="{31142DB8-56C3-4CAD-B36E-26C6D55CC12C}" dt="2019-08-22T14:50:10.619" v="710" actId="20577"/>
          <ac:spMkLst>
            <pc:docMk/>
            <pc:sldMk cId="4079876683" sldId="287"/>
            <ac:spMk id="5" creationId="{EE63E9F0-9A2F-4F10-9E61-F0F32F4D361F}"/>
          </ac:spMkLst>
        </pc:spChg>
      </pc:sldChg>
      <pc:sldChg chg="addSp modSp add ord">
        <pc:chgData name="Hinton,Pete" userId="d382e4c6-8a7c-4674-ac61-048e35580073" providerId="ADAL" clId="{31142DB8-56C3-4CAD-B36E-26C6D55CC12C}" dt="2019-08-22T16:08:08.099" v="2129" actId="20577"/>
        <pc:sldMkLst>
          <pc:docMk/>
          <pc:sldMk cId="2872211305" sldId="288"/>
        </pc:sldMkLst>
        <pc:spChg chg="mod">
          <ac:chgData name="Hinton,Pete" userId="d382e4c6-8a7c-4674-ac61-048e35580073" providerId="ADAL" clId="{31142DB8-56C3-4CAD-B36E-26C6D55CC12C}" dt="2019-08-22T14:54:42.468" v="904" actId="20577"/>
          <ac:spMkLst>
            <pc:docMk/>
            <pc:sldMk cId="2872211305" sldId="288"/>
            <ac:spMk id="2" creationId="{8797F10C-4C07-405C-A1FB-221F0EA2DF1E}"/>
          </ac:spMkLst>
        </pc:spChg>
        <pc:spChg chg="mod">
          <ac:chgData name="Hinton,Pete" userId="d382e4c6-8a7c-4674-ac61-048e35580073" providerId="ADAL" clId="{31142DB8-56C3-4CAD-B36E-26C6D55CC12C}" dt="2019-08-22T16:08:08.099" v="2129" actId="20577"/>
          <ac:spMkLst>
            <pc:docMk/>
            <pc:sldMk cId="2872211305" sldId="288"/>
            <ac:spMk id="3" creationId="{74BACBCD-085D-4C6C-BA6A-C464A9C1763B}"/>
          </ac:spMkLst>
        </pc:spChg>
        <pc:picChg chg="add mod">
          <ac:chgData name="Hinton,Pete" userId="d382e4c6-8a7c-4674-ac61-048e35580073" providerId="ADAL" clId="{31142DB8-56C3-4CAD-B36E-26C6D55CC12C}" dt="2019-08-22T14:58:19.531" v="1158" actId="1076"/>
          <ac:picMkLst>
            <pc:docMk/>
            <pc:sldMk cId="2872211305" sldId="288"/>
            <ac:picMk id="5" creationId="{D5FC4A3C-DFA2-4AE1-AA6E-E61E1BEF3E52}"/>
          </ac:picMkLst>
        </pc:picChg>
      </pc:sldChg>
      <pc:sldChg chg="modSp add ord">
        <pc:chgData name="Hinton,Pete" userId="d382e4c6-8a7c-4674-ac61-048e35580073" providerId="ADAL" clId="{31142DB8-56C3-4CAD-B36E-26C6D55CC12C}" dt="2019-08-22T15:04:24.580" v="1295" actId="5793"/>
        <pc:sldMkLst>
          <pc:docMk/>
          <pc:sldMk cId="909937391" sldId="289"/>
        </pc:sldMkLst>
        <pc:spChg chg="mod">
          <ac:chgData name="Hinton,Pete" userId="d382e4c6-8a7c-4674-ac61-048e35580073" providerId="ADAL" clId="{31142DB8-56C3-4CAD-B36E-26C6D55CC12C}" dt="2019-08-22T14:59:23.652" v="1215" actId="20577"/>
          <ac:spMkLst>
            <pc:docMk/>
            <pc:sldMk cId="909937391" sldId="289"/>
            <ac:spMk id="3" creationId="{A4C13FD3-339E-4386-9FFC-2F660C8D8C2C}"/>
          </ac:spMkLst>
        </pc:spChg>
        <pc:spChg chg="mod">
          <ac:chgData name="Hinton,Pete" userId="d382e4c6-8a7c-4674-ac61-048e35580073" providerId="ADAL" clId="{31142DB8-56C3-4CAD-B36E-26C6D55CC12C}" dt="2019-08-22T15:04:24.580" v="1295" actId="5793"/>
          <ac:spMkLst>
            <pc:docMk/>
            <pc:sldMk cId="909937391" sldId="289"/>
            <ac:spMk id="5" creationId="{EE63E9F0-9A2F-4F10-9E61-F0F32F4D361F}"/>
          </ac:spMkLst>
        </pc:spChg>
      </pc:sldChg>
      <pc:sldChg chg="modSp add">
        <pc:chgData name="Hinton,Pete" userId="d382e4c6-8a7c-4674-ac61-048e35580073" providerId="ADAL" clId="{31142DB8-56C3-4CAD-B36E-26C6D55CC12C}" dt="2019-08-29T20:44:55.313" v="3670" actId="20577"/>
        <pc:sldMkLst>
          <pc:docMk/>
          <pc:sldMk cId="1388591397" sldId="290"/>
        </pc:sldMkLst>
        <pc:spChg chg="mod">
          <ac:chgData name="Hinton,Pete" userId="d382e4c6-8a7c-4674-ac61-048e35580073" providerId="ADAL" clId="{31142DB8-56C3-4CAD-B36E-26C6D55CC12C}" dt="2019-08-22T15:05:53.745" v="1303" actId="20577"/>
          <ac:spMkLst>
            <pc:docMk/>
            <pc:sldMk cId="1388591397" sldId="290"/>
            <ac:spMk id="3" creationId="{A4C13FD3-339E-4386-9FFC-2F660C8D8C2C}"/>
          </ac:spMkLst>
        </pc:spChg>
        <pc:spChg chg="mod">
          <ac:chgData name="Hinton,Pete" userId="d382e4c6-8a7c-4674-ac61-048e35580073" providerId="ADAL" clId="{31142DB8-56C3-4CAD-B36E-26C6D55CC12C}" dt="2019-08-29T20:44:55.313" v="3670" actId="20577"/>
          <ac:spMkLst>
            <pc:docMk/>
            <pc:sldMk cId="1388591397" sldId="290"/>
            <ac:spMk id="5" creationId="{EE63E9F0-9A2F-4F10-9E61-F0F32F4D361F}"/>
          </ac:spMkLst>
        </pc:spChg>
      </pc:sldChg>
      <pc:sldChg chg="modSp add">
        <pc:chgData name="Hinton,Pete" userId="d382e4c6-8a7c-4674-ac61-048e35580073" providerId="ADAL" clId="{31142DB8-56C3-4CAD-B36E-26C6D55CC12C}" dt="2019-08-23T13:35:56.218" v="2855" actId="20577"/>
        <pc:sldMkLst>
          <pc:docMk/>
          <pc:sldMk cId="2819001331" sldId="303"/>
        </pc:sldMkLst>
        <pc:spChg chg="mod">
          <ac:chgData name="Hinton,Pete" userId="d382e4c6-8a7c-4674-ac61-048e35580073" providerId="ADAL" clId="{31142DB8-56C3-4CAD-B36E-26C6D55CC12C}" dt="2019-08-23T11:28:48.625" v="2168" actId="20577"/>
          <ac:spMkLst>
            <pc:docMk/>
            <pc:sldMk cId="2819001331" sldId="303"/>
            <ac:spMk id="3" creationId="{A4C13FD3-339E-4386-9FFC-2F660C8D8C2C}"/>
          </ac:spMkLst>
        </pc:spChg>
        <pc:spChg chg="mod">
          <ac:chgData name="Hinton,Pete" userId="d382e4c6-8a7c-4674-ac61-048e35580073" providerId="ADAL" clId="{31142DB8-56C3-4CAD-B36E-26C6D55CC12C}" dt="2019-08-23T13:35:56.218" v="2855" actId="20577"/>
          <ac:spMkLst>
            <pc:docMk/>
            <pc:sldMk cId="2819001331" sldId="303"/>
            <ac:spMk id="5" creationId="{EE63E9F0-9A2F-4F10-9E61-F0F32F4D361F}"/>
          </ac:spMkLst>
        </pc:spChg>
      </pc:sldChg>
      <pc:sldChg chg="modSp add">
        <pc:chgData name="Hinton,Pete" userId="d382e4c6-8a7c-4674-ac61-048e35580073" providerId="ADAL" clId="{31142DB8-56C3-4CAD-B36E-26C6D55CC12C}" dt="2019-08-23T13:35:52.689" v="2854" actId="20577"/>
        <pc:sldMkLst>
          <pc:docMk/>
          <pc:sldMk cId="2152974107" sldId="304"/>
        </pc:sldMkLst>
        <pc:spChg chg="mod">
          <ac:chgData name="Hinton,Pete" userId="d382e4c6-8a7c-4674-ac61-048e35580073" providerId="ADAL" clId="{31142DB8-56C3-4CAD-B36E-26C6D55CC12C}" dt="2019-08-23T11:33:41.619" v="2453" actId="20577"/>
          <ac:spMkLst>
            <pc:docMk/>
            <pc:sldMk cId="2152974107" sldId="304"/>
            <ac:spMk id="3" creationId="{A4C13FD3-339E-4386-9FFC-2F660C8D8C2C}"/>
          </ac:spMkLst>
        </pc:spChg>
        <pc:spChg chg="mod">
          <ac:chgData name="Hinton,Pete" userId="d382e4c6-8a7c-4674-ac61-048e35580073" providerId="ADAL" clId="{31142DB8-56C3-4CAD-B36E-26C6D55CC12C}" dt="2019-08-23T13:35:52.689" v="2854" actId="20577"/>
          <ac:spMkLst>
            <pc:docMk/>
            <pc:sldMk cId="2152974107" sldId="304"/>
            <ac:spMk id="5" creationId="{EE63E9F0-9A2F-4F10-9E61-F0F32F4D361F}"/>
          </ac:spMkLst>
        </pc:spChg>
      </pc:sldChg>
      <pc:sldChg chg="modSp add">
        <pc:chgData name="Hinton,Pete" userId="d382e4c6-8a7c-4674-ac61-048e35580073" providerId="ADAL" clId="{31142DB8-56C3-4CAD-B36E-26C6D55CC12C}" dt="2019-08-29T21:18:35.487" v="3774" actId="20577"/>
        <pc:sldMkLst>
          <pc:docMk/>
          <pc:sldMk cId="2739892101" sldId="306"/>
        </pc:sldMkLst>
        <pc:spChg chg="mod">
          <ac:chgData name="Hinton,Pete" userId="d382e4c6-8a7c-4674-ac61-048e35580073" providerId="ADAL" clId="{31142DB8-56C3-4CAD-B36E-26C6D55CC12C}" dt="2019-08-29T21:18:35.487" v="3774" actId="20577"/>
          <ac:spMkLst>
            <pc:docMk/>
            <pc:sldMk cId="2739892101" sldId="306"/>
            <ac:spMk id="5" creationId="{EE63E9F0-9A2F-4F10-9E61-F0F32F4D361F}"/>
          </ac:spMkLst>
        </pc:spChg>
      </pc:sldChg>
      <pc:sldChg chg="modSp add">
        <pc:chgData name="Hinton,Pete" userId="d382e4c6-8a7c-4674-ac61-048e35580073" providerId="ADAL" clId="{31142DB8-56C3-4CAD-B36E-26C6D55CC12C}" dt="2019-08-29T21:19:22.681" v="3973" actId="20577"/>
        <pc:sldMkLst>
          <pc:docMk/>
          <pc:sldMk cId="1288145345" sldId="307"/>
        </pc:sldMkLst>
        <pc:spChg chg="mod">
          <ac:chgData name="Hinton,Pete" userId="d382e4c6-8a7c-4674-ac61-048e35580073" providerId="ADAL" clId="{31142DB8-56C3-4CAD-B36E-26C6D55CC12C}" dt="2019-08-29T21:19:22.681" v="3973" actId="20577"/>
          <ac:spMkLst>
            <pc:docMk/>
            <pc:sldMk cId="1288145345" sldId="307"/>
            <ac:spMk id="5" creationId="{EE63E9F0-9A2F-4F10-9E61-F0F32F4D361F}"/>
          </ac:spMkLst>
        </pc:spChg>
      </pc:sldChg>
      <pc:sldChg chg="modSp add">
        <pc:chgData name="Hinton,Pete" userId="d382e4c6-8a7c-4674-ac61-048e35580073" providerId="ADAL" clId="{31142DB8-56C3-4CAD-B36E-26C6D55CC12C}" dt="2019-08-29T21:35:31.484" v="4367" actId="20577"/>
        <pc:sldMkLst>
          <pc:docMk/>
          <pc:sldMk cId="4230656811" sldId="308"/>
        </pc:sldMkLst>
        <pc:spChg chg="mod">
          <ac:chgData name="Hinton,Pete" userId="d382e4c6-8a7c-4674-ac61-048e35580073" providerId="ADAL" clId="{31142DB8-56C3-4CAD-B36E-26C6D55CC12C}" dt="2019-08-29T21:27:33.918" v="3983" actId="20577"/>
          <ac:spMkLst>
            <pc:docMk/>
            <pc:sldMk cId="4230656811" sldId="308"/>
            <ac:spMk id="3" creationId="{A4C13FD3-339E-4386-9FFC-2F660C8D8C2C}"/>
          </ac:spMkLst>
        </pc:spChg>
        <pc:spChg chg="mod">
          <ac:chgData name="Hinton,Pete" userId="d382e4c6-8a7c-4674-ac61-048e35580073" providerId="ADAL" clId="{31142DB8-56C3-4CAD-B36E-26C6D55CC12C}" dt="2019-08-29T21:35:31.484" v="4367" actId="20577"/>
          <ac:spMkLst>
            <pc:docMk/>
            <pc:sldMk cId="4230656811" sldId="308"/>
            <ac:spMk id="5" creationId="{EE63E9F0-9A2F-4F10-9E61-F0F32F4D361F}"/>
          </ac:spMkLst>
        </pc:spChg>
      </pc:sldChg>
      <pc:sldChg chg="modSp add ord">
        <pc:chgData name="Hinton,Pete" userId="d382e4c6-8a7c-4674-ac61-048e35580073" providerId="ADAL" clId="{31142DB8-56C3-4CAD-B36E-26C6D55CC12C}" dt="2019-08-29T21:43:27.650" v="4933" actId="20577"/>
        <pc:sldMkLst>
          <pc:docMk/>
          <pc:sldMk cId="945573362" sldId="310"/>
        </pc:sldMkLst>
        <pc:spChg chg="mod">
          <ac:chgData name="Hinton,Pete" userId="d382e4c6-8a7c-4674-ac61-048e35580073" providerId="ADAL" clId="{31142DB8-56C3-4CAD-B36E-26C6D55CC12C}" dt="2019-08-29T21:43:27.650" v="4933" actId="20577"/>
          <ac:spMkLst>
            <pc:docMk/>
            <pc:sldMk cId="945573362" sldId="310"/>
            <ac:spMk id="6" creationId="{CEE3021E-70C0-489F-92E1-4144C56D5FF8}"/>
          </ac:spMkLst>
        </pc:spChg>
      </pc:sldChg>
      <pc:sldChg chg="modSp add ord">
        <pc:chgData name="Hinton,Pete" userId="d382e4c6-8a7c-4674-ac61-048e35580073" providerId="ADAL" clId="{31142DB8-56C3-4CAD-B36E-26C6D55CC12C}" dt="2019-08-29T21:43:23.145" v="4928"/>
        <pc:sldMkLst>
          <pc:docMk/>
          <pc:sldMk cId="2539084051" sldId="312"/>
        </pc:sldMkLst>
        <pc:spChg chg="mod">
          <ac:chgData name="Hinton,Pete" userId="d382e4c6-8a7c-4674-ac61-048e35580073" providerId="ADAL" clId="{31142DB8-56C3-4CAD-B36E-26C6D55CC12C}" dt="2019-08-29T21:39:31.861" v="4711" actId="20577"/>
          <ac:spMkLst>
            <pc:docMk/>
            <pc:sldMk cId="2539084051" sldId="312"/>
            <ac:spMk id="3" creationId="{A4C13FD3-339E-4386-9FFC-2F660C8D8C2C}"/>
          </ac:spMkLst>
        </pc:spChg>
        <pc:spChg chg="mod">
          <ac:chgData name="Hinton,Pete" userId="d382e4c6-8a7c-4674-ac61-048e35580073" providerId="ADAL" clId="{31142DB8-56C3-4CAD-B36E-26C6D55CC12C}" dt="2019-08-29T21:41:27.066" v="4904" actId="20577"/>
          <ac:spMkLst>
            <pc:docMk/>
            <pc:sldMk cId="2539084051" sldId="312"/>
            <ac:spMk id="5" creationId="{EE63E9F0-9A2F-4F10-9E61-F0F32F4D361F}"/>
          </ac:spMkLst>
        </pc:spChg>
      </pc:sldChg>
      <pc:sldMasterChg chg="delSldLayout">
        <pc:chgData name="Hinton,Pete" userId="d382e4c6-8a7c-4674-ac61-048e35580073" providerId="ADAL" clId="{31142DB8-56C3-4CAD-B36E-26C6D55CC12C}" dt="2019-08-29T20:37:13.797" v="3172" actId="2696"/>
        <pc:sldMasterMkLst>
          <pc:docMk/>
          <pc:sldMasterMk cId="1599855179" sldId="2147483660"/>
        </pc:sldMasterMkLst>
      </pc:sldMasterChg>
    </pc:docChg>
  </pc:docChgLst>
  <pc:docChgLst>
    <pc:chgData name="Hinton,Pete" userId="d382e4c6-8a7c-4674-ac61-048e35580073" providerId="ADAL" clId="{60C63654-5EC0-4184-8984-5616557CDF18}"/>
    <pc:docChg chg="undo custSel addSld delSld addSection delSection modSection">
      <pc:chgData name="Hinton,Pete" userId="d382e4c6-8a7c-4674-ac61-048e35580073" providerId="ADAL" clId="{60C63654-5EC0-4184-8984-5616557CDF18}" dt="2021-09-09T11:14:15.194" v="5" actId="2696"/>
      <pc:docMkLst>
        <pc:docMk/>
      </pc:docMkLst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3649916460" sldId="283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2243663236" sldId="284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538335161" sldId="286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4079876683" sldId="287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2872211305" sldId="288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909937391" sldId="289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1388591397" sldId="290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2819001331" sldId="303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2152974107" sldId="304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2739892101" sldId="306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1288145345" sldId="307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4230656811" sldId="308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945573362" sldId="310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2539084051" sldId="312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927760484" sldId="313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706381257" sldId="317"/>
        </pc:sldMkLst>
      </pc:sldChg>
      <pc:sldChg chg="del">
        <pc:chgData name="Hinton,Pete" userId="d382e4c6-8a7c-4674-ac61-048e35580073" providerId="ADAL" clId="{60C63654-5EC0-4184-8984-5616557CDF18}" dt="2021-09-09T11:13:34.248" v="0" actId="2696"/>
        <pc:sldMkLst>
          <pc:docMk/>
          <pc:sldMk cId="196346603" sldId="320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4067896644" sldId="321"/>
        </pc:sldMkLst>
      </pc:sldChg>
      <pc:sldChg chg="add del">
        <pc:chgData name="Hinton,Pete" userId="d382e4c6-8a7c-4674-ac61-048e35580073" providerId="ADAL" clId="{60C63654-5EC0-4184-8984-5616557CDF18}" dt="2021-09-09T11:14:15.194" v="5" actId="2696"/>
        <pc:sldMkLst>
          <pc:docMk/>
          <pc:sldMk cId="1038496382" sldId="322"/>
        </pc:sldMkLst>
      </pc:sldChg>
      <pc:sldChg chg="add del">
        <pc:chgData name="Hinton,Pete" userId="d382e4c6-8a7c-4674-ac61-048e35580073" providerId="ADAL" clId="{60C63654-5EC0-4184-8984-5616557CDF18}" dt="2021-09-09T11:14:08.031" v="3" actId="2696"/>
        <pc:sldMkLst>
          <pc:docMk/>
          <pc:sldMk cId="2249978313" sldId="324"/>
        </pc:sldMkLst>
      </pc:sldChg>
    </pc:docChg>
  </pc:docChgLst>
  <pc:docChgLst>
    <pc:chgData name="Hinton,Pete" userId="d382e4c6-8a7c-4674-ac61-048e35580073" providerId="ADAL" clId="{74DCA9D3-F070-468B-8F97-F6D960B53DC6}"/>
    <pc:docChg chg="undo custSel modSld sldOrd">
      <pc:chgData name="Hinton,Pete" userId="d382e4c6-8a7c-4674-ac61-048e35580073" providerId="ADAL" clId="{74DCA9D3-F070-468B-8F97-F6D960B53DC6}" dt="2022-09-06T17:58:47.815" v="785"/>
      <pc:docMkLst>
        <pc:docMk/>
      </pc:docMkLst>
      <pc:sldChg chg="ord">
        <pc:chgData name="Hinton,Pete" userId="d382e4c6-8a7c-4674-ac61-048e35580073" providerId="ADAL" clId="{74DCA9D3-F070-468B-8F97-F6D960B53DC6}" dt="2022-09-06T17:58:47.815" v="785"/>
        <pc:sldMkLst>
          <pc:docMk/>
          <pc:sldMk cId="3649916460" sldId="283"/>
        </pc:sldMkLst>
      </pc:sldChg>
      <pc:sldChg chg="modSp mod">
        <pc:chgData name="Hinton,Pete" userId="d382e4c6-8a7c-4674-ac61-048e35580073" providerId="ADAL" clId="{74DCA9D3-F070-468B-8F97-F6D960B53DC6}" dt="2022-09-06T16:29:31.025" v="6" actId="20577"/>
        <pc:sldMkLst>
          <pc:docMk/>
          <pc:sldMk cId="4067896644" sldId="321"/>
        </pc:sldMkLst>
        <pc:spChg chg="mod">
          <ac:chgData name="Hinton,Pete" userId="d382e4c6-8a7c-4674-ac61-048e35580073" providerId="ADAL" clId="{74DCA9D3-F070-468B-8F97-F6D960B53DC6}" dt="2022-09-06T16:29:31.025" v="6" actId="20577"/>
          <ac:spMkLst>
            <pc:docMk/>
            <pc:sldMk cId="4067896644" sldId="321"/>
            <ac:spMk id="5" creationId="{EE63E9F0-9A2F-4F10-9E61-F0F32F4D361F}"/>
          </ac:spMkLst>
        </pc:spChg>
      </pc:sldChg>
      <pc:sldChg chg="ord">
        <pc:chgData name="Hinton,Pete" userId="d382e4c6-8a7c-4674-ac61-048e35580073" providerId="ADAL" clId="{74DCA9D3-F070-468B-8F97-F6D960B53DC6}" dt="2022-09-06T17:58:47.815" v="785"/>
        <pc:sldMkLst>
          <pc:docMk/>
          <pc:sldMk cId="3867710755" sldId="325"/>
        </pc:sldMkLst>
      </pc:sldChg>
      <pc:sldChg chg="ord">
        <pc:chgData name="Hinton,Pete" userId="d382e4c6-8a7c-4674-ac61-048e35580073" providerId="ADAL" clId="{74DCA9D3-F070-468B-8F97-F6D960B53DC6}" dt="2022-09-06T17:58:47.815" v="785"/>
        <pc:sldMkLst>
          <pc:docMk/>
          <pc:sldMk cId="910725159" sldId="326"/>
        </pc:sldMkLst>
      </pc:sldChg>
      <pc:sldChg chg="modSp mod ord">
        <pc:chgData name="Hinton,Pete" userId="d382e4c6-8a7c-4674-ac61-048e35580073" providerId="ADAL" clId="{74DCA9D3-F070-468B-8F97-F6D960B53DC6}" dt="2022-09-06T17:58:47.815" v="785"/>
        <pc:sldMkLst>
          <pc:docMk/>
          <pc:sldMk cId="628651743" sldId="327"/>
        </pc:sldMkLst>
        <pc:spChg chg="mod">
          <ac:chgData name="Hinton,Pete" userId="d382e4c6-8a7c-4674-ac61-048e35580073" providerId="ADAL" clId="{74DCA9D3-F070-468B-8F97-F6D960B53DC6}" dt="2022-09-06T17:58:07.250" v="783" actId="20577"/>
          <ac:spMkLst>
            <pc:docMk/>
            <pc:sldMk cId="628651743" sldId="327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C48AA669-AE1A-49ED-AFBA-5A2E4BF34EDD}"/>
    <pc:docChg chg="undo custSel addSld delSld modSld sldOrd modSection">
      <pc:chgData name="Hinton,Pete" userId="d382e4c6-8a7c-4674-ac61-048e35580073" providerId="ADAL" clId="{C48AA669-AE1A-49ED-AFBA-5A2E4BF34EDD}" dt="2022-09-05T19:51:10.476" v="4945" actId="20577"/>
      <pc:docMkLst>
        <pc:docMk/>
      </pc:docMkLst>
      <pc:sldChg chg="modSp mod">
        <pc:chgData name="Hinton,Pete" userId="d382e4c6-8a7c-4674-ac61-048e35580073" providerId="ADAL" clId="{C48AA669-AE1A-49ED-AFBA-5A2E4BF34EDD}" dt="2022-09-05T19:51:10.476" v="4945" actId="20577"/>
        <pc:sldMkLst>
          <pc:docMk/>
          <pc:sldMk cId="3649916460" sldId="283"/>
        </pc:sldMkLst>
        <pc:spChg chg="mod">
          <ac:chgData name="Hinton,Pete" userId="d382e4c6-8a7c-4674-ac61-048e35580073" providerId="ADAL" clId="{C48AA669-AE1A-49ED-AFBA-5A2E4BF34EDD}" dt="2022-09-05T19:51:10.476" v="4945" actId="20577"/>
          <ac:spMkLst>
            <pc:docMk/>
            <pc:sldMk cId="3649916460" sldId="283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C48AA669-AE1A-49ED-AFBA-5A2E4BF34EDD}" dt="2022-09-05T19:10:51.009" v="25" actId="20577"/>
        <pc:sldMkLst>
          <pc:docMk/>
          <pc:sldMk cId="2243663236" sldId="284"/>
        </pc:sldMkLst>
        <pc:spChg chg="mod">
          <ac:chgData name="Hinton,Pete" userId="d382e4c6-8a7c-4674-ac61-048e35580073" providerId="ADAL" clId="{C48AA669-AE1A-49ED-AFBA-5A2E4BF34EDD}" dt="2022-09-05T19:10:51.009" v="25" actId="20577"/>
          <ac:spMkLst>
            <pc:docMk/>
            <pc:sldMk cId="2243663236" sldId="284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C48AA669-AE1A-49ED-AFBA-5A2E4BF34EDD}" dt="2022-09-05T19:13:46.202" v="599" actId="20577"/>
        <pc:sldMkLst>
          <pc:docMk/>
          <pc:sldMk cId="909937391" sldId="289"/>
        </pc:sldMkLst>
        <pc:spChg chg="mod">
          <ac:chgData name="Hinton,Pete" userId="d382e4c6-8a7c-4674-ac61-048e35580073" providerId="ADAL" clId="{C48AA669-AE1A-49ED-AFBA-5A2E4BF34EDD}" dt="2022-09-05T19:13:46.202" v="599" actId="20577"/>
          <ac:spMkLst>
            <pc:docMk/>
            <pc:sldMk cId="909937391" sldId="289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C48AA669-AE1A-49ED-AFBA-5A2E4BF34EDD}" dt="2022-09-05T19:14:27.817" v="752" actId="27636"/>
        <pc:sldMkLst>
          <pc:docMk/>
          <pc:sldMk cId="1388591397" sldId="290"/>
        </pc:sldMkLst>
        <pc:spChg chg="mod">
          <ac:chgData name="Hinton,Pete" userId="d382e4c6-8a7c-4674-ac61-048e35580073" providerId="ADAL" clId="{C48AA669-AE1A-49ED-AFBA-5A2E4BF34EDD}" dt="2022-09-05T19:14:27.817" v="752" actId="27636"/>
          <ac:spMkLst>
            <pc:docMk/>
            <pc:sldMk cId="1388591397" sldId="290"/>
            <ac:spMk id="5" creationId="{EE63E9F0-9A2F-4F10-9E61-F0F32F4D361F}"/>
          </ac:spMkLst>
        </pc:spChg>
      </pc:sldChg>
      <pc:sldChg chg="ord">
        <pc:chgData name="Hinton,Pete" userId="d382e4c6-8a7c-4674-ac61-048e35580073" providerId="ADAL" clId="{C48AA669-AE1A-49ED-AFBA-5A2E4BF34EDD}" dt="2022-09-05T19:15:41.482" v="774"/>
        <pc:sldMkLst>
          <pc:docMk/>
          <pc:sldMk cId="2819001331" sldId="303"/>
        </pc:sldMkLst>
      </pc:sldChg>
      <pc:sldChg chg="ord">
        <pc:chgData name="Hinton,Pete" userId="d382e4c6-8a7c-4674-ac61-048e35580073" providerId="ADAL" clId="{C48AA669-AE1A-49ED-AFBA-5A2E4BF34EDD}" dt="2022-09-05T19:15:42.808" v="776"/>
        <pc:sldMkLst>
          <pc:docMk/>
          <pc:sldMk cId="2152974107" sldId="304"/>
        </pc:sldMkLst>
      </pc:sldChg>
      <pc:sldChg chg="modSp mod">
        <pc:chgData name="Hinton,Pete" userId="d382e4c6-8a7c-4674-ac61-048e35580073" providerId="ADAL" clId="{C48AA669-AE1A-49ED-AFBA-5A2E4BF34EDD}" dt="2022-09-05T19:11:26.775" v="63" actId="20577"/>
        <pc:sldMkLst>
          <pc:docMk/>
          <pc:sldMk cId="2739892101" sldId="306"/>
        </pc:sldMkLst>
        <pc:spChg chg="mod">
          <ac:chgData name="Hinton,Pete" userId="d382e4c6-8a7c-4674-ac61-048e35580073" providerId="ADAL" clId="{C48AA669-AE1A-49ED-AFBA-5A2E4BF34EDD}" dt="2022-09-05T19:11:26.775" v="63" actId="20577"/>
          <ac:spMkLst>
            <pc:docMk/>
            <pc:sldMk cId="2739892101" sldId="306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C48AA669-AE1A-49ED-AFBA-5A2E4BF34EDD}" dt="2022-09-05T19:14:36.087" v="765" actId="20577"/>
        <pc:sldMkLst>
          <pc:docMk/>
          <pc:sldMk cId="4230656811" sldId="308"/>
        </pc:sldMkLst>
        <pc:spChg chg="mod">
          <ac:chgData name="Hinton,Pete" userId="d382e4c6-8a7c-4674-ac61-048e35580073" providerId="ADAL" clId="{C48AA669-AE1A-49ED-AFBA-5A2E4BF34EDD}" dt="2022-09-05T19:14:36.087" v="765" actId="20577"/>
          <ac:spMkLst>
            <pc:docMk/>
            <pc:sldMk cId="4230656811" sldId="308"/>
            <ac:spMk id="5" creationId="{EE63E9F0-9A2F-4F10-9E61-F0F32F4D361F}"/>
          </ac:spMkLst>
        </pc:spChg>
      </pc:sldChg>
      <pc:sldChg chg="modSp mod">
        <pc:chgData name="Hinton,Pete" userId="d382e4c6-8a7c-4674-ac61-048e35580073" providerId="ADAL" clId="{C48AA669-AE1A-49ED-AFBA-5A2E4BF34EDD}" dt="2022-09-05T19:14:43.420" v="771" actId="20577"/>
        <pc:sldMkLst>
          <pc:docMk/>
          <pc:sldMk cId="2539084051" sldId="312"/>
        </pc:sldMkLst>
        <pc:spChg chg="mod">
          <ac:chgData name="Hinton,Pete" userId="d382e4c6-8a7c-4674-ac61-048e35580073" providerId="ADAL" clId="{C48AA669-AE1A-49ED-AFBA-5A2E4BF34EDD}" dt="2022-09-05T19:14:43.420" v="771" actId="20577"/>
          <ac:spMkLst>
            <pc:docMk/>
            <pc:sldMk cId="2539084051" sldId="312"/>
            <ac:spMk id="5" creationId="{EE63E9F0-9A2F-4F10-9E61-F0F32F4D361F}"/>
          </ac:spMkLst>
        </pc:spChg>
      </pc:sldChg>
      <pc:sldChg chg="modSp add mod">
        <pc:chgData name="Hinton,Pete" userId="d382e4c6-8a7c-4674-ac61-048e35580073" providerId="ADAL" clId="{C48AA669-AE1A-49ED-AFBA-5A2E4BF34EDD}" dt="2022-09-05T19:44:37.529" v="4353" actId="14100"/>
        <pc:sldMkLst>
          <pc:docMk/>
          <pc:sldMk cId="3867710755" sldId="325"/>
        </pc:sldMkLst>
        <pc:spChg chg="mod">
          <ac:chgData name="Hinton,Pete" userId="d382e4c6-8a7c-4674-ac61-048e35580073" providerId="ADAL" clId="{C48AA669-AE1A-49ED-AFBA-5A2E4BF34EDD}" dt="2022-09-05T19:37:40.649" v="3251" actId="20577"/>
          <ac:spMkLst>
            <pc:docMk/>
            <pc:sldMk cId="3867710755" sldId="325"/>
            <ac:spMk id="3" creationId="{A4C13FD3-339E-4386-9FFC-2F660C8D8C2C}"/>
          </ac:spMkLst>
        </pc:spChg>
        <pc:spChg chg="mod">
          <ac:chgData name="Hinton,Pete" userId="d382e4c6-8a7c-4674-ac61-048e35580073" providerId="ADAL" clId="{C48AA669-AE1A-49ED-AFBA-5A2E4BF34EDD}" dt="2022-09-05T19:44:37.529" v="4353" actId="14100"/>
          <ac:spMkLst>
            <pc:docMk/>
            <pc:sldMk cId="3867710755" sldId="325"/>
            <ac:spMk id="5" creationId="{EE63E9F0-9A2F-4F10-9E61-F0F32F4D361F}"/>
          </ac:spMkLst>
        </pc:spChg>
      </pc:sldChg>
      <pc:sldChg chg="modSp add mod">
        <pc:chgData name="Hinton,Pete" userId="d382e4c6-8a7c-4674-ac61-048e35580073" providerId="ADAL" clId="{C48AA669-AE1A-49ED-AFBA-5A2E4BF34EDD}" dt="2022-09-05T19:48:06.873" v="4488" actId="20577"/>
        <pc:sldMkLst>
          <pc:docMk/>
          <pc:sldMk cId="910725159" sldId="326"/>
        </pc:sldMkLst>
        <pc:spChg chg="mod">
          <ac:chgData name="Hinton,Pete" userId="d382e4c6-8a7c-4674-ac61-048e35580073" providerId="ADAL" clId="{C48AA669-AE1A-49ED-AFBA-5A2E4BF34EDD}" dt="2022-09-05T19:37:47.192" v="3269" actId="20577"/>
          <ac:spMkLst>
            <pc:docMk/>
            <pc:sldMk cId="910725159" sldId="326"/>
            <ac:spMk id="3" creationId="{A4C13FD3-339E-4386-9FFC-2F660C8D8C2C}"/>
          </ac:spMkLst>
        </pc:spChg>
        <pc:spChg chg="mod">
          <ac:chgData name="Hinton,Pete" userId="d382e4c6-8a7c-4674-ac61-048e35580073" providerId="ADAL" clId="{C48AA669-AE1A-49ED-AFBA-5A2E4BF34EDD}" dt="2022-09-05T19:48:06.873" v="4488" actId="20577"/>
          <ac:spMkLst>
            <pc:docMk/>
            <pc:sldMk cId="910725159" sldId="326"/>
            <ac:spMk id="5" creationId="{EE63E9F0-9A2F-4F10-9E61-F0F32F4D361F}"/>
          </ac:spMkLst>
        </pc:spChg>
      </pc:sldChg>
      <pc:sldChg chg="modSp add mod ord">
        <pc:chgData name="Hinton,Pete" userId="d382e4c6-8a7c-4674-ac61-048e35580073" providerId="ADAL" clId="{C48AA669-AE1A-49ED-AFBA-5A2E4BF34EDD}" dt="2022-09-05T19:48:30.556" v="4516" actId="20577"/>
        <pc:sldMkLst>
          <pc:docMk/>
          <pc:sldMk cId="628651743" sldId="327"/>
        </pc:sldMkLst>
        <pc:spChg chg="mod">
          <ac:chgData name="Hinton,Pete" userId="d382e4c6-8a7c-4674-ac61-048e35580073" providerId="ADAL" clId="{C48AA669-AE1A-49ED-AFBA-5A2E4BF34EDD}" dt="2022-09-05T19:37:53.902" v="3280" actId="20577"/>
          <ac:spMkLst>
            <pc:docMk/>
            <pc:sldMk cId="628651743" sldId="327"/>
            <ac:spMk id="3" creationId="{A4C13FD3-339E-4386-9FFC-2F660C8D8C2C}"/>
          </ac:spMkLst>
        </pc:spChg>
        <pc:spChg chg="mod">
          <ac:chgData name="Hinton,Pete" userId="d382e4c6-8a7c-4674-ac61-048e35580073" providerId="ADAL" clId="{C48AA669-AE1A-49ED-AFBA-5A2E4BF34EDD}" dt="2022-09-05T19:48:30.556" v="4516" actId="20577"/>
          <ac:spMkLst>
            <pc:docMk/>
            <pc:sldMk cId="628651743" sldId="327"/>
            <ac:spMk id="5" creationId="{EE63E9F0-9A2F-4F10-9E61-F0F32F4D361F}"/>
          </ac:spMkLst>
        </pc:spChg>
      </pc:sldChg>
      <pc:sldChg chg="modSp add del mod ord">
        <pc:chgData name="Hinton,Pete" userId="d382e4c6-8a7c-4674-ac61-048e35580073" providerId="ADAL" clId="{C48AA669-AE1A-49ED-AFBA-5A2E4BF34EDD}" dt="2022-09-05T19:36:48.803" v="3199" actId="2696"/>
        <pc:sldMkLst>
          <pc:docMk/>
          <pc:sldMk cId="2836861628" sldId="327"/>
        </pc:sldMkLst>
        <pc:spChg chg="mod">
          <ac:chgData name="Hinton,Pete" userId="d382e4c6-8a7c-4674-ac61-048e35580073" providerId="ADAL" clId="{C48AA669-AE1A-49ED-AFBA-5A2E4BF34EDD}" dt="2022-09-05T19:36:09.410" v="3198" actId="20577"/>
          <ac:spMkLst>
            <pc:docMk/>
            <pc:sldMk cId="2836861628" sldId="327"/>
            <ac:spMk id="5" creationId="{EE63E9F0-9A2F-4F10-9E61-F0F32F4D361F}"/>
          </ac:spMkLst>
        </pc:spChg>
      </pc:sldChg>
      <pc:sldChg chg="modSp add del mod">
        <pc:chgData name="Hinton,Pete" userId="d382e4c6-8a7c-4674-ac61-048e35580073" providerId="ADAL" clId="{C48AA669-AE1A-49ED-AFBA-5A2E4BF34EDD}" dt="2022-09-05T19:47:36.312" v="4459" actId="2696"/>
        <pc:sldMkLst>
          <pc:docMk/>
          <pc:sldMk cId="3713512167" sldId="328"/>
        </pc:sldMkLst>
        <pc:spChg chg="mod">
          <ac:chgData name="Hinton,Pete" userId="d382e4c6-8a7c-4674-ac61-048e35580073" providerId="ADAL" clId="{C48AA669-AE1A-49ED-AFBA-5A2E4BF34EDD}" dt="2022-09-05T19:47:33.965" v="4458" actId="20577"/>
          <ac:spMkLst>
            <pc:docMk/>
            <pc:sldMk cId="3713512167" sldId="328"/>
            <ac:spMk id="3" creationId="{A4C13FD3-339E-4386-9FFC-2F660C8D8C2C}"/>
          </ac:spMkLst>
        </pc:spChg>
      </pc:sldChg>
    </pc:docChg>
  </pc:docChgLst>
  <pc:docChgLst>
    <pc:chgData name="Pete Hinton" userId="d382e4c6-8a7c-4674-ac61-048e35580073" providerId="ADAL" clId="{012BF3D4-E694-4D7B-B20C-CBDA8DCD7577}"/>
    <pc:docChg chg="custSel addSld delSld modSld sldOrd">
      <pc:chgData name="Pete Hinton" userId="d382e4c6-8a7c-4674-ac61-048e35580073" providerId="ADAL" clId="{012BF3D4-E694-4D7B-B20C-CBDA8DCD7577}" dt="2019-09-04T02:13:04.629" v="354" actId="14100"/>
      <pc:docMkLst>
        <pc:docMk/>
      </pc:docMkLst>
      <pc:sldChg chg="modSp">
        <pc:chgData name="Pete Hinton" userId="d382e4c6-8a7c-4674-ac61-048e35580073" providerId="ADAL" clId="{012BF3D4-E694-4D7B-B20C-CBDA8DCD7577}" dt="2019-09-04T00:52:38.818" v="23" actId="14100"/>
        <pc:sldMkLst>
          <pc:docMk/>
          <pc:sldMk cId="909937391" sldId="289"/>
        </pc:sldMkLst>
        <pc:spChg chg="mod">
          <ac:chgData name="Pete Hinton" userId="d382e4c6-8a7c-4674-ac61-048e35580073" providerId="ADAL" clId="{012BF3D4-E694-4D7B-B20C-CBDA8DCD7577}" dt="2019-09-04T00:52:38.818" v="23" actId="14100"/>
          <ac:spMkLst>
            <pc:docMk/>
            <pc:sldMk cId="909937391" sldId="289"/>
            <ac:spMk id="5" creationId="{EE63E9F0-9A2F-4F10-9E61-F0F32F4D361F}"/>
          </ac:spMkLst>
        </pc:spChg>
      </pc:sldChg>
      <pc:sldChg chg="del">
        <pc:chgData name="Pete Hinton" userId="d382e4c6-8a7c-4674-ac61-048e35580073" providerId="ADAL" clId="{012BF3D4-E694-4D7B-B20C-CBDA8DCD7577}" dt="2019-09-04T02:02:06.895" v="182" actId="2696"/>
        <pc:sldMkLst>
          <pc:docMk/>
          <pc:sldMk cId="129992685" sldId="302"/>
        </pc:sldMkLst>
      </pc:sldChg>
      <pc:sldChg chg="delSp modSp del">
        <pc:chgData name="Pete Hinton" userId="d382e4c6-8a7c-4674-ac61-048e35580073" providerId="ADAL" clId="{012BF3D4-E694-4D7B-B20C-CBDA8DCD7577}" dt="2019-09-04T00:44:18.695" v="22" actId="2696"/>
        <pc:sldMkLst>
          <pc:docMk/>
          <pc:sldMk cId="1937353592" sldId="309"/>
        </pc:sldMkLst>
        <pc:spChg chg="del mod">
          <ac:chgData name="Pete Hinton" userId="d382e4c6-8a7c-4674-ac61-048e35580073" providerId="ADAL" clId="{012BF3D4-E694-4D7B-B20C-CBDA8DCD7577}" dt="2019-09-04T00:44:16.404" v="21" actId="478"/>
          <ac:spMkLst>
            <pc:docMk/>
            <pc:sldMk cId="1937353592" sldId="309"/>
            <ac:spMk id="6" creationId="{CEE3021E-70C0-489F-92E1-4144C56D5FF8}"/>
          </ac:spMkLst>
        </pc:spChg>
      </pc:sldChg>
      <pc:sldChg chg="modSp">
        <pc:chgData name="Pete Hinton" userId="d382e4c6-8a7c-4674-ac61-048e35580073" providerId="ADAL" clId="{012BF3D4-E694-4D7B-B20C-CBDA8DCD7577}" dt="2019-09-04T01:31:17.573" v="43" actId="20577"/>
        <pc:sldMkLst>
          <pc:docMk/>
          <pc:sldMk cId="945573362" sldId="310"/>
        </pc:sldMkLst>
        <pc:spChg chg="mod">
          <ac:chgData name="Pete Hinton" userId="d382e4c6-8a7c-4674-ac61-048e35580073" providerId="ADAL" clId="{012BF3D4-E694-4D7B-B20C-CBDA8DCD7577}" dt="2019-09-04T01:31:17.573" v="43" actId="20577"/>
          <ac:spMkLst>
            <pc:docMk/>
            <pc:sldMk cId="945573362" sldId="310"/>
            <ac:spMk id="6" creationId="{CEE3021E-70C0-489F-92E1-4144C56D5FF8}"/>
          </ac:spMkLst>
        </pc:spChg>
      </pc:sldChg>
      <pc:sldChg chg="modSp del">
        <pc:chgData name="Pete Hinton" userId="d382e4c6-8a7c-4674-ac61-048e35580073" providerId="ADAL" clId="{012BF3D4-E694-4D7B-B20C-CBDA8DCD7577}" dt="2019-09-04T01:33:13.540" v="45" actId="2696"/>
        <pc:sldMkLst>
          <pc:docMk/>
          <pc:sldMk cId="2970557665" sldId="311"/>
        </pc:sldMkLst>
        <pc:spChg chg="mod">
          <ac:chgData name="Pete Hinton" userId="d382e4c6-8a7c-4674-ac61-048e35580073" providerId="ADAL" clId="{012BF3D4-E694-4D7B-B20C-CBDA8DCD7577}" dt="2019-09-04T01:33:04.383" v="44" actId="1076"/>
          <ac:spMkLst>
            <pc:docMk/>
            <pc:sldMk cId="2970557665" sldId="311"/>
            <ac:spMk id="3" creationId="{A4C13FD3-339E-4386-9FFC-2F660C8D8C2C}"/>
          </ac:spMkLst>
        </pc:spChg>
      </pc:sldChg>
      <pc:sldChg chg="addSp delSp modSp">
        <pc:chgData name="Pete Hinton" userId="d382e4c6-8a7c-4674-ac61-048e35580073" providerId="ADAL" clId="{012BF3D4-E694-4D7B-B20C-CBDA8DCD7577}" dt="2019-09-04T01:16:30.447" v="40" actId="1076"/>
        <pc:sldMkLst>
          <pc:docMk/>
          <pc:sldMk cId="1633654194" sldId="318"/>
        </pc:sldMkLst>
        <pc:picChg chg="add mod">
          <ac:chgData name="Pete Hinton" userId="d382e4c6-8a7c-4674-ac61-048e35580073" providerId="ADAL" clId="{012BF3D4-E694-4D7B-B20C-CBDA8DCD7577}" dt="2019-09-04T01:16:30.447" v="40" actId="1076"/>
          <ac:picMkLst>
            <pc:docMk/>
            <pc:sldMk cId="1633654194" sldId="318"/>
            <ac:picMk id="3" creationId="{20DAEC38-C1E3-4D89-A2E9-90ABE579CAFD}"/>
          </ac:picMkLst>
        </pc:picChg>
        <pc:picChg chg="del mod">
          <ac:chgData name="Pete Hinton" userId="d382e4c6-8a7c-4674-ac61-048e35580073" providerId="ADAL" clId="{012BF3D4-E694-4D7B-B20C-CBDA8DCD7577}" dt="2019-09-04T01:15:58.733" v="34" actId="478"/>
          <ac:picMkLst>
            <pc:docMk/>
            <pc:sldMk cId="1633654194" sldId="318"/>
            <ac:picMk id="2050" creationId="{1FB0F014-EBAE-43C7-B2C4-0860C02B16DB}"/>
          </ac:picMkLst>
        </pc:picChg>
      </pc:sldChg>
      <pc:sldChg chg="add ord">
        <pc:chgData name="Pete Hinton" userId="d382e4c6-8a7c-4674-ac61-048e35580073" providerId="ADAL" clId="{012BF3D4-E694-4D7B-B20C-CBDA8DCD7577}" dt="2019-09-04T01:17:07.450" v="42"/>
        <pc:sldMkLst>
          <pc:docMk/>
          <pc:sldMk cId="4273566783" sldId="319"/>
        </pc:sldMkLst>
      </pc:sldChg>
      <pc:sldChg chg="modSp add">
        <pc:chgData name="Pete Hinton" userId="d382e4c6-8a7c-4674-ac61-048e35580073" providerId="ADAL" clId="{012BF3D4-E694-4D7B-B20C-CBDA8DCD7577}" dt="2019-09-04T01:34:35.385" v="181" actId="20577"/>
        <pc:sldMkLst>
          <pc:docMk/>
          <pc:sldMk cId="196346603" sldId="320"/>
        </pc:sldMkLst>
        <pc:spChg chg="mod">
          <ac:chgData name="Pete Hinton" userId="d382e4c6-8a7c-4674-ac61-048e35580073" providerId="ADAL" clId="{012BF3D4-E694-4D7B-B20C-CBDA8DCD7577}" dt="2019-09-04T01:33:19.024" v="53" actId="20577"/>
          <ac:spMkLst>
            <pc:docMk/>
            <pc:sldMk cId="196346603" sldId="320"/>
            <ac:spMk id="3" creationId="{A4C13FD3-339E-4386-9FFC-2F660C8D8C2C}"/>
          </ac:spMkLst>
        </pc:spChg>
        <pc:spChg chg="mod">
          <ac:chgData name="Pete Hinton" userId="d382e4c6-8a7c-4674-ac61-048e35580073" providerId="ADAL" clId="{012BF3D4-E694-4D7B-B20C-CBDA8DCD7577}" dt="2019-09-04T01:34:35.385" v="181" actId="20577"/>
          <ac:spMkLst>
            <pc:docMk/>
            <pc:sldMk cId="196346603" sldId="320"/>
            <ac:spMk id="5" creationId="{EE63E9F0-9A2F-4F10-9E61-F0F32F4D361F}"/>
          </ac:spMkLst>
        </pc:spChg>
      </pc:sldChg>
      <pc:sldChg chg="modSp del">
        <pc:chgData name="Pete Hinton" userId="d382e4c6-8a7c-4674-ac61-048e35580073" providerId="ADAL" clId="{012BF3D4-E694-4D7B-B20C-CBDA8DCD7577}" dt="2019-09-04T02:11:16.639" v="184" actId="2696"/>
        <pc:sldMkLst>
          <pc:docMk/>
          <pc:sldMk cId="709381135" sldId="321"/>
        </pc:sldMkLst>
        <pc:spChg chg="mod">
          <ac:chgData name="Pete Hinton" userId="d382e4c6-8a7c-4674-ac61-048e35580073" providerId="ADAL" clId="{012BF3D4-E694-4D7B-B20C-CBDA8DCD7577}" dt="2019-09-04T02:11:11.816" v="183" actId="1076"/>
          <ac:spMkLst>
            <pc:docMk/>
            <pc:sldMk cId="709381135" sldId="321"/>
            <ac:spMk id="6" creationId="{CEE3021E-70C0-489F-92E1-4144C56D5FF8}"/>
          </ac:spMkLst>
        </pc:spChg>
      </pc:sldChg>
      <pc:sldChg chg="modSp">
        <pc:chgData name="Pete Hinton" userId="d382e4c6-8a7c-4674-ac61-048e35580073" providerId="ADAL" clId="{012BF3D4-E694-4D7B-B20C-CBDA8DCD7577}" dt="2019-09-04T02:13:04.629" v="354" actId="14100"/>
        <pc:sldMkLst>
          <pc:docMk/>
          <pc:sldMk cId="4067896644" sldId="321"/>
        </pc:sldMkLst>
        <pc:spChg chg="mod">
          <ac:chgData name="Pete Hinton" userId="d382e4c6-8a7c-4674-ac61-048e35580073" providerId="ADAL" clId="{012BF3D4-E694-4D7B-B20C-CBDA8DCD7577}" dt="2019-09-04T02:11:25.073" v="204" actId="20577"/>
          <ac:spMkLst>
            <pc:docMk/>
            <pc:sldMk cId="4067896644" sldId="321"/>
            <ac:spMk id="3" creationId="{A4C13FD3-339E-4386-9FFC-2F660C8D8C2C}"/>
          </ac:spMkLst>
        </pc:spChg>
        <pc:spChg chg="mod">
          <ac:chgData name="Pete Hinton" userId="d382e4c6-8a7c-4674-ac61-048e35580073" providerId="ADAL" clId="{012BF3D4-E694-4D7B-B20C-CBDA8DCD7577}" dt="2019-09-04T02:13:04.629" v="354" actId="14100"/>
          <ac:spMkLst>
            <pc:docMk/>
            <pc:sldMk cId="4067896644" sldId="321"/>
            <ac:spMk id="5" creationId="{EE63E9F0-9A2F-4F10-9E61-F0F32F4D36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0D05F-992B-4FE6-B472-3DAFF6A0B53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A67F1-470B-4B83-99B9-04981A185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4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A67F1-470B-4B83-99B9-04981A1857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8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0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0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767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9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1835350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149997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3372199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1311295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3020282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963258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1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79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1C25F9-5CB7-4C9E-9325-E430B41167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7933" y="496866"/>
            <a:ext cx="8037094" cy="595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E226D-A332-4A92-A1D8-DC92F59318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94538-7FC3-4963-B47D-133E3407E481}"/>
              </a:ext>
            </a:extLst>
          </p:cNvPr>
          <p:cNvSpPr txBox="1"/>
          <p:nvPr userDrawn="1"/>
        </p:nvSpPr>
        <p:spPr>
          <a:xfrm>
            <a:off x="868680" y="319152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Nova Scotia.</a:t>
            </a:r>
            <a:b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We’re all over that.</a:t>
            </a:r>
          </a:p>
        </p:txBody>
      </p:sp>
    </p:spTree>
    <p:extLst>
      <p:ext uri="{BB962C8B-B14F-4D97-AF65-F5344CB8AC3E}">
        <p14:creationId xmlns:p14="http://schemas.microsoft.com/office/powerpoint/2010/main" val="2305867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66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Primary</a:t>
            </a:r>
          </a:p>
          <a:p>
            <a:r>
              <a:rPr lang="en-US"/>
              <a:t>brand</a:t>
            </a:r>
          </a:p>
          <a:p>
            <a:r>
              <a:rPr lang="en-US" err="1"/>
              <a:t>colours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Seconday</a:t>
            </a:r>
            <a:endParaRPr lang="en-US"/>
          </a:p>
          <a:p>
            <a:r>
              <a:rPr lang="en-US"/>
              <a:t>brand</a:t>
            </a:r>
          </a:p>
          <a:p>
            <a:r>
              <a:rPr lang="en-US" err="1"/>
              <a:t>colours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21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11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2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2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26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0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85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w#@campus.nscc.ca" TargetMode="External"/><Relationship Id="rId2" Type="http://schemas.openxmlformats.org/officeDocument/2006/relationships/hyperlink" Target="https://www.office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scc.ca/about/publications/index.asp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2ltoolkit.nscc.ca/" TargetMode="External"/><Relationship Id="rId2" Type="http://schemas.openxmlformats.org/officeDocument/2006/relationships/hyperlink" Target="https://nscconline.brightspace.com/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1629264" y="2767280"/>
            <a:ext cx="3747180" cy="1323439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WEBD2075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Web Security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3056286" cy="615553"/>
          </a:xfrm>
        </p:spPr>
        <p:txBody>
          <a:bodyPr/>
          <a:lstStyle/>
          <a:p>
            <a:r>
              <a:rPr lang="en-US"/>
              <a:t>Brightspace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4"/>
            <a:ext cx="9898912" cy="45991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Expectations</a:t>
            </a:r>
          </a:p>
          <a:p>
            <a:r>
              <a:rPr lang="en-US" sz="2400" dirty="0"/>
              <a:t>Regularly checking Brightspace for </a:t>
            </a:r>
            <a:r>
              <a:rPr lang="en-US" sz="2400"/>
              <a:t>updated material</a:t>
            </a:r>
          </a:p>
          <a:p>
            <a:pPr lvl="1"/>
            <a:r>
              <a:rPr lang="en-US" sz="2400"/>
              <a:t>Notifications</a:t>
            </a:r>
            <a:endParaRPr lang="en-US" sz="2400" dirty="0"/>
          </a:p>
          <a:p>
            <a:r>
              <a:rPr lang="en-US" sz="2400" dirty="0"/>
              <a:t>Submitting required assignment work through Brightspace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Pulse App</a:t>
            </a:r>
          </a:p>
          <a:p>
            <a:r>
              <a:rPr lang="en-US" sz="2400" dirty="0"/>
              <a:t>App for iOS/Android</a:t>
            </a:r>
          </a:p>
          <a:p>
            <a:r>
              <a:rPr lang="en-US" sz="2400" dirty="0"/>
              <a:t>Notifications to your phone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7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F10C-4C07-405C-A1FB-221F0EA2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5338962" cy="615553"/>
          </a:xfrm>
        </p:spPr>
        <p:txBody>
          <a:bodyPr/>
          <a:lstStyle/>
          <a:p>
            <a:r>
              <a:rPr lang="en-US"/>
              <a:t>Office 365 &amp; OneNote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ACBCD-085D-4C6C-BA6A-C464A9C17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4"/>
            <a:ext cx="10334847" cy="4599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Office 365 login: </a:t>
            </a:r>
            <a:r>
              <a:rPr lang="en-US" dirty="0">
                <a:hlinkClick r:id="rId2"/>
              </a:rPr>
              <a:t>https://www.office.com/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Username: </a:t>
            </a:r>
            <a:r>
              <a:rPr lang="en-US" dirty="0">
                <a:hlinkClick r:id="rId3"/>
              </a:rPr>
              <a:t>w1234567@campus.nscc.ca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Password: your NSCC password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Install Office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OneNote</a:t>
            </a:r>
          </a:p>
          <a:p>
            <a:r>
              <a:rPr lang="en-US" dirty="0"/>
              <a:t>If you don’t have a system for taking notes, try OneNote!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618E-E4BB-4C99-B25A-3039AE8B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C4A3C-DFA2-4AE1-AA6E-E61E1BEF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58" y="2926929"/>
            <a:ext cx="9388142" cy="15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1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2CE5-6C31-B601-E7ED-5FD724D2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6247864" cy="615553"/>
          </a:xfrm>
        </p:spPr>
        <p:txBody>
          <a:bodyPr/>
          <a:lstStyle/>
          <a:p>
            <a:r>
              <a:rPr lang="en-US" dirty="0"/>
              <a:t>Other useful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EB50F-BC45-2EE5-6D0D-A506699C4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Notepad++</a:t>
            </a:r>
          </a:p>
          <a:p>
            <a:r>
              <a:rPr lang="en-US" dirty="0" err="1"/>
              <a:t>ShareX</a:t>
            </a:r>
            <a:endParaRPr lang="en-US" dirty="0"/>
          </a:p>
          <a:p>
            <a:r>
              <a:rPr lang="en-US" dirty="0"/>
              <a:t>Cisco </a:t>
            </a:r>
            <a:r>
              <a:rPr lang="en-US" dirty="0" err="1"/>
              <a:t>PacketTracer</a:t>
            </a:r>
            <a:endParaRPr lang="en-US" dirty="0"/>
          </a:p>
          <a:p>
            <a:r>
              <a:rPr lang="en-US" dirty="0" err="1"/>
              <a:t>MobaXterm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Gimp</a:t>
            </a:r>
          </a:p>
          <a:p>
            <a:r>
              <a:rPr lang="en-US" dirty="0"/>
              <a:t>Generative AI Copilot/Chat-GPT/Gemini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E1DE9-9B51-C767-C803-604F2215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63017-6B1D-F767-7B1B-9FC3D313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052" y="828800"/>
            <a:ext cx="1776412" cy="1841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36DCD3-4565-902B-9195-497C9AD7B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075" y="660403"/>
            <a:ext cx="2450366" cy="1063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C9457-8E90-8AD4-5108-3BE6091C5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075" y="1933114"/>
            <a:ext cx="3173373" cy="25034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8490E8-A4B7-32AA-8020-D6F62970A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977" y="2907949"/>
            <a:ext cx="1432561" cy="151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4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6020238" cy="615553"/>
          </a:xfrm>
        </p:spPr>
        <p:txBody>
          <a:bodyPr/>
          <a:lstStyle/>
          <a:p>
            <a:r>
              <a:rPr lang="en-US"/>
              <a:t>Classroom Environment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4"/>
            <a:ext cx="9898912" cy="4599118"/>
          </a:xfrm>
        </p:spPr>
        <p:txBody>
          <a:bodyPr>
            <a:noAutofit/>
          </a:bodyPr>
          <a:lstStyle/>
          <a:p>
            <a:r>
              <a:rPr lang="en-US" sz="2400" dirty="0"/>
              <a:t>School vs Industry</a:t>
            </a:r>
          </a:p>
          <a:p>
            <a:r>
              <a:rPr lang="en-US" sz="2400" dirty="0"/>
              <a:t>Missed classes</a:t>
            </a:r>
          </a:p>
          <a:p>
            <a:pPr lvl="1"/>
            <a:r>
              <a:rPr lang="en-US" sz="2400" dirty="0"/>
              <a:t>Check Brightspace for any content shared during class</a:t>
            </a:r>
          </a:p>
          <a:p>
            <a:pPr lvl="1"/>
            <a:r>
              <a:rPr lang="en-US" sz="2400" dirty="0"/>
              <a:t>Ask myself or classmates to fill you in</a:t>
            </a:r>
          </a:p>
          <a:p>
            <a:r>
              <a:rPr lang="en-US" sz="2400" dirty="0"/>
              <a:t>Equity vs Equality</a:t>
            </a:r>
          </a:p>
          <a:p>
            <a:r>
              <a:rPr lang="en-US" sz="2400" dirty="0"/>
              <a:t>Diversity &amp; Inclusion</a:t>
            </a:r>
          </a:p>
          <a:p>
            <a:r>
              <a:rPr lang="en-US" sz="2400" dirty="0"/>
              <a:t>Content delivery</a:t>
            </a:r>
          </a:p>
          <a:p>
            <a:r>
              <a:rPr lang="en-US" sz="2400" dirty="0"/>
              <a:t>Attendance in this course is critical!</a:t>
            </a:r>
          </a:p>
          <a:p>
            <a:pPr lvl="1"/>
            <a:r>
              <a:rPr lang="en-US" sz="2400" dirty="0"/>
              <a:t>Evaluations can only be performed in class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be clear: if you consistently do not attend classes, there will be NO exceptions made and you WILL fail the course.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916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5877571" cy="615553"/>
          </a:xfrm>
        </p:spPr>
        <p:txBody>
          <a:bodyPr/>
          <a:lstStyle/>
          <a:p>
            <a:r>
              <a:rPr lang="en-US" dirty="0"/>
              <a:t>Pilot Program - Grading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75622"/>
            <a:ext cx="9898912" cy="51765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Grading for each skill evaluation works in the same manner:</a:t>
            </a:r>
          </a:p>
          <a:p>
            <a:r>
              <a:rPr lang="en-US" sz="2200" dirty="0"/>
              <a:t>60% (passing grade) = Successfully performed the hands-on work to the required criteria</a:t>
            </a:r>
          </a:p>
          <a:p>
            <a:r>
              <a:rPr lang="en-US" sz="2200" dirty="0"/>
              <a:t>85% (</a:t>
            </a:r>
            <a:r>
              <a:rPr lang="en-US" sz="2200" dirty="0" err="1"/>
              <a:t>honours</a:t>
            </a:r>
            <a:r>
              <a:rPr lang="en-US" sz="2200" dirty="0"/>
              <a:t> grade*) = Successfully answered questions asked during the evaluation class with general answers that demonstrate their knowledge but lack the key details</a:t>
            </a:r>
          </a:p>
          <a:p>
            <a:r>
              <a:rPr lang="en-US" sz="2200" dirty="0"/>
              <a:t>100% (full marks) = Successfully answered questions asked during the evaluation class with </a:t>
            </a:r>
            <a:r>
              <a:rPr lang="en-US" sz="2200" u="sng" dirty="0"/>
              <a:t>specific</a:t>
            </a:r>
            <a:r>
              <a:rPr lang="en-US" sz="2200" dirty="0"/>
              <a:t> answers that consistently reference key details of the steps performed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r>
              <a:rPr lang="en-US" sz="2200" dirty="0"/>
              <a:t>The catch here is that if you are unable to meet the criteria for 60%, you will receive a 0% for that evaluation. DO NOT BE CONCERNED! Each module gives you </a:t>
            </a:r>
            <a:r>
              <a:rPr lang="en-US" sz="2200" u="sng" dirty="0"/>
              <a:t>three</a:t>
            </a:r>
            <a:r>
              <a:rPr lang="en-US" sz="2200" dirty="0"/>
              <a:t> opportunities to perform the evaluation. After each attempt you will be provided with feedback to help you address where you didn’t meet the criteria.</a:t>
            </a:r>
          </a:p>
          <a:p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65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1918154" cy="615553"/>
          </a:xfrm>
        </p:spPr>
        <p:txBody>
          <a:bodyPr/>
          <a:lstStyle/>
          <a:p>
            <a:r>
              <a:rPr lang="en-US" dirty="0"/>
              <a:t>Net 172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3"/>
            <a:ext cx="9898912" cy="4943439"/>
          </a:xfrm>
        </p:spPr>
        <p:txBody>
          <a:bodyPr>
            <a:normAutofit/>
          </a:bodyPr>
          <a:lstStyle/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Net172 Labs: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D209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D210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D313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D315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D316 (Student Data Center)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D317</a:t>
            </a:r>
          </a:p>
          <a:p>
            <a:r>
              <a:rPr lang="en-US" dirty="0">
                <a:sym typeface="Wingdings" panose="05000000000000000000" pitchFamily="2" charset="2"/>
              </a:rPr>
              <a:t>Warning signs on door</a:t>
            </a:r>
          </a:p>
          <a:p>
            <a:r>
              <a:rPr lang="en-US" dirty="0">
                <a:sym typeface="Wingdings" panose="05000000000000000000" pitchFamily="2" charset="2"/>
              </a:rPr>
              <a:t>DON’T do anything private/confidential on computers in those labs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 virtual machine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656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4145469" y="3013501"/>
            <a:ext cx="3901069" cy="830997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Questions?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7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2684389" cy="615553"/>
          </a:xfrm>
        </p:spPr>
        <p:txBody>
          <a:bodyPr/>
          <a:lstStyle/>
          <a:p>
            <a:r>
              <a:rPr lang="en-US"/>
              <a:t>Who am I?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4"/>
            <a:ext cx="9898912" cy="4599118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/>
              <a:t>Russell Munday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25 years in the IT industry</a:t>
            </a:r>
          </a:p>
          <a:p>
            <a:r>
              <a:rPr lang="en-US" sz="2400" dirty="0"/>
              <a:t>More than 12 years instructing in the classroom, both civilian and military</a:t>
            </a:r>
          </a:p>
          <a:p>
            <a:r>
              <a:rPr lang="en-US" sz="2400" dirty="0"/>
              <a:t>Certifications going all the way back to Windows NT 4.0</a:t>
            </a:r>
          </a:p>
          <a:p>
            <a:r>
              <a:rPr lang="en-US" sz="2400" dirty="0"/>
              <a:t>Worked in Canada, UK, and the US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566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2030364" cy="615553"/>
          </a:xfrm>
        </p:spPr>
        <p:txBody>
          <a:bodyPr/>
          <a:lstStyle/>
          <a:p>
            <a:r>
              <a:rPr lang="en-US"/>
              <a:t>Policies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4"/>
            <a:ext cx="9898912" cy="459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Link to policies: </a:t>
            </a:r>
            <a:r>
              <a:rPr lang="en-US" dirty="0">
                <a:hlinkClick r:id="rId2"/>
              </a:rPr>
              <a:t>https://www.nscc.ca/about/publications/index.asp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Respectful Workplace and Learning Environment</a:t>
            </a:r>
          </a:p>
          <a:p>
            <a:r>
              <a:rPr lang="en-US" sz="2400" dirty="0"/>
              <a:t>Student Community Standards Policy</a:t>
            </a:r>
          </a:p>
          <a:p>
            <a:r>
              <a:rPr lang="en-US" sz="2400" dirty="0"/>
              <a:t>Sexual Violence</a:t>
            </a:r>
          </a:p>
          <a:p>
            <a:r>
              <a:rPr lang="en-US" sz="2400" dirty="0"/>
              <a:t>Drug and Alcohol</a:t>
            </a:r>
          </a:p>
          <a:p>
            <a:r>
              <a:rPr lang="en-US" sz="2400" dirty="0"/>
              <a:t>Academic Integrity</a:t>
            </a:r>
          </a:p>
          <a:p>
            <a:r>
              <a:rPr lang="en-US" sz="2400" dirty="0"/>
              <a:t>Academic Accommodations</a:t>
            </a:r>
          </a:p>
          <a:p>
            <a:r>
              <a:rPr lang="en-US" sz="2400" dirty="0"/>
              <a:t>Educational Equity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663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7017306" cy="615553"/>
          </a:xfrm>
        </p:spPr>
        <p:txBody>
          <a:bodyPr/>
          <a:lstStyle/>
          <a:p>
            <a:r>
              <a:rPr lang="en-US" dirty="0"/>
              <a:t>What can you expect of me?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4"/>
            <a:ext cx="9898912" cy="459911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Resource to aid in your learning</a:t>
            </a:r>
            <a:br>
              <a:rPr lang="en-US" sz="2400" dirty="0"/>
            </a:br>
            <a:r>
              <a:rPr lang="en-US" sz="2400" dirty="0"/>
              <a:t>- Not here to give you answers</a:t>
            </a:r>
          </a:p>
          <a:p>
            <a:r>
              <a:rPr lang="en-US" sz="2400" dirty="0"/>
              <a:t>Hard work</a:t>
            </a:r>
          </a:p>
          <a:p>
            <a:r>
              <a:rPr lang="en-US" sz="2400" dirty="0"/>
              <a:t>Focus on learning</a:t>
            </a:r>
          </a:p>
          <a:p>
            <a:r>
              <a:rPr lang="en-US" sz="2400" dirty="0"/>
              <a:t>Emphasis on practical knowledge and skills</a:t>
            </a:r>
          </a:p>
          <a:p>
            <a:r>
              <a:rPr lang="en-US" sz="2400" dirty="0"/>
              <a:t>Open to feedback and </a:t>
            </a:r>
            <a:r>
              <a:rPr lang="en-US" sz="2400" b="1" u="sng" dirty="0"/>
              <a:t>constructive</a:t>
            </a:r>
            <a:r>
              <a:rPr lang="en-US" sz="2400" dirty="0"/>
              <a:t> criticism</a:t>
            </a:r>
            <a:br>
              <a:rPr lang="en-US" sz="2400" dirty="0"/>
            </a:br>
            <a:r>
              <a:rPr lang="en-US" sz="2400" dirty="0"/>
              <a:t>- Don’t just criticize, offer suggestions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0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6159700" cy="615553"/>
          </a:xfrm>
        </p:spPr>
        <p:txBody>
          <a:bodyPr/>
          <a:lstStyle/>
          <a:p>
            <a:r>
              <a:rPr lang="en-US" dirty="0"/>
              <a:t>What do I expect of you?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4"/>
            <a:ext cx="9898912" cy="459911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Abide by policies</a:t>
            </a:r>
          </a:p>
          <a:p>
            <a:r>
              <a:rPr lang="en-US" sz="2400" dirty="0"/>
              <a:t>Encourage and support each other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Try!</a:t>
            </a:r>
            <a:br>
              <a:rPr lang="en-US" sz="2400" dirty="0"/>
            </a:br>
            <a:r>
              <a:rPr lang="en-US" sz="2400" dirty="0"/>
              <a:t>- Communicate with me if you are struggling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974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2001510" cy="615553"/>
          </a:xfrm>
        </p:spPr>
        <p:txBody>
          <a:bodyPr/>
          <a:lstStyle/>
          <a:p>
            <a:r>
              <a:rPr lang="en-US"/>
              <a:t>Contact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4"/>
            <a:ext cx="9898912" cy="53358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Arial"/>
                <a:cs typeface="Arial"/>
              </a:rPr>
              <a:t>Phone number: I don’t have one </a:t>
            </a:r>
            <a:r>
              <a:rPr lang="en-US" sz="2200" dirty="0">
                <a:latin typeface="Arial"/>
                <a:cs typeface="Arial"/>
                <a:sym typeface="Wingdings" panose="05000000000000000000" pitchFamily="2" charset="2"/>
              </a:rPr>
              <a:t></a:t>
            </a:r>
            <a:endParaRPr lang="en-US" sz="22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Email: russell.munday@nscc.ca</a:t>
            </a:r>
          </a:p>
          <a:p>
            <a:r>
              <a:rPr lang="en-US" sz="2200" dirty="0">
                <a:latin typeface="Arial"/>
                <a:cs typeface="Arial"/>
              </a:rPr>
              <a:t>Resource, use me!</a:t>
            </a:r>
          </a:p>
          <a:p>
            <a:r>
              <a:rPr lang="en-US" sz="2200" dirty="0">
                <a:latin typeface="Arial"/>
                <a:cs typeface="Arial"/>
              </a:rPr>
              <a:t>Email: include the course name in the subject</a:t>
            </a:r>
          </a:p>
          <a:p>
            <a:r>
              <a:rPr lang="en-US" sz="2200" dirty="0">
                <a:latin typeface="Arial"/>
                <a:cs typeface="Arial"/>
              </a:rPr>
              <a:t>Official Response Expectations: best effort in 48 hours (not including weekends/holidays)</a:t>
            </a:r>
          </a:p>
          <a:p>
            <a:r>
              <a:rPr lang="en-US" sz="2200" dirty="0">
                <a:latin typeface="Arial"/>
                <a:cs typeface="Arial"/>
              </a:rPr>
              <a:t>Unofficial Response Expectations: will get back to you ASAP</a:t>
            </a:r>
          </a:p>
          <a:p>
            <a:r>
              <a:rPr lang="en-US" sz="2200" dirty="0">
                <a:latin typeface="Arial"/>
                <a:cs typeface="Arial"/>
              </a:rPr>
              <a:t>Reasons to contact:</a:t>
            </a:r>
            <a:br>
              <a:rPr lang="en-US" sz="2200" dirty="0">
                <a:latin typeface="Arial"/>
                <a:cs typeface="Arial"/>
              </a:rPr>
            </a:br>
            <a:r>
              <a:rPr lang="en-US" sz="2200" dirty="0">
                <a:latin typeface="Arial"/>
                <a:cs typeface="Arial"/>
              </a:rPr>
              <a:t>- Missing class</a:t>
            </a:r>
            <a:br>
              <a:rPr lang="en-US" sz="2200" dirty="0">
                <a:latin typeface="Arial"/>
                <a:cs typeface="Arial"/>
              </a:rPr>
            </a:br>
            <a:r>
              <a:rPr lang="en-US" sz="2200" dirty="0">
                <a:latin typeface="Arial"/>
                <a:cs typeface="Arial"/>
              </a:rPr>
              <a:t>- Unable to meet deadlines</a:t>
            </a:r>
            <a:br>
              <a:rPr lang="en-US" sz="2200" dirty="0">
                <a:latin typeface="Arial"/>
                <a:cs typeface="Arial"/>
              </a:rPr>
            </a:br>
            <a:r>
              <a:rPr lang="en-US" sz="2200" dirty="0">
                <a:latin typeface="Arial"/>
                <a:cs typeface="Arial"/>
              </a:rPr>
              <a:t>- Questions, concerns</a:t>
            </a:r>
          </a:p>
          <a:p>
            <a:endParaRPr lang="en-US" sz="2200" dirty="0">
              <a:latin typeface="Arial"/>
              <a:cs typeface="Arial"/>
            </a:endParaRP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89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2001510" cy="615553"/>
          </a:xfrm>
        </p:spPr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4"/>
            <a:ext cx="10431194" cy="55922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rial"/>
                <a:cs typeface="Arial"/>
              </a:rPr>
              <a:t>Example: Bad Email</a:t>
            </a:r>
            <a:br>
              <a:rPr lang="en-US" sz="2400" dirty="0">
                <a:latin typeface="Arial"/>
                <a:cs typeface="Arial"/>
              </a:rPr>
            </a:b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“Hi Russell. I have a problem with my virtual machine. Please help.”</a:t>
            </a:r>
          </a:p>
          <a:p>
            <a:pPr marL="0" indent="0">
              <a:buNone/>
            </a:pPr>
            <a:r>
              <a:rPr lang="en-US" sz="2400" dirty="0">
                <a:latin typeface="Arial"/>
                <a:cs typeface="Arial"/>
              </a:rPr>
              <a:t>   “Dude! My clicky-box is having a problem. Should I do something?”</a:t>
            </a:r>
          </a:p>
          <a:p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Example: Good Email</a:t>
            </a:r>
            <a:br>
              <a:rPr lang="en-US" sz="2400" dirty="0">
                <a:latin typeface="Arial"/>
                <a:cs typeface="Arial"/>
              </a:rPr>
            </a:b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“Hi Russell. I have a problem with my virtual machine where it will no longer load into the operating system. It last worked yesterday. Screenshot of error message is attached. I have attempted the following things to troubleshoot the issue &lt;description of attempts&gt;… Please help.”</a:t>
            </a: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2001510" cy="615553"/>
          </a:xfrm>
        </p:spPr>
        <p:txBody>
          <a:bodyPr/>
          <a:lstStyle/>
          <a:p>
            <a:r>
              <a:rPr lang="en-US"/>
              <a:t>Contact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4"/>
            <a:ext cx="9898912" cy="495023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Services available: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- Food bank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- Financial aid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- Emergency accommodation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- Counselling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- Learning supports</a:t>
            </a:r>
            <a:br>
              <a:rPr lang="en-US" sz="2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</a:rPr>
              <a:t>- Writing center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145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002"/>
            <a:ext cx="3056286" cy="615553"/>
          </a:xfrm>
        </p:spPr>
        <p:txBody>
          <a:bodyPr/>
          <a:lstStyle/>
          <a:p>
            <a:r>
              <a:rPr lang="en-US"/>
              <a:t>Brightspace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44"/>
            <a:ext cx="9898912" cy="5005582"/>
          </a:xfrm>
        </p:spPr>
        <p:txBody>
          <a:bodyPr>
            <a:normAutofit/>
          </a:bodyPr>
          <a:lstStyle/>
          <a:p>
            <a:r>
              <a:rPr lang="en-US" sz="2400" dirty="0"/>
              <a:t>Brightspace: </a:t>
            </a:r>
            <a:r>
              <a:rPr lang="en-US" sz="2400" dirty="0">
                <a:hlinkClick r:id="rId2"/>
              </a:rPr>
              <a:t>https://nscconline.brightspace.com/</a:t>
            </a:r>
            <a:endParaRPr lang="en-US" sz="2400" dirty="0"/>
          </a:p>
          <a:p>
            <a:r>
              <a:rPr lang="en-US" sz="2400" dirty="0"/>
              <a:t>Brightspace Guide: </a:t>
            </a:r>
            <a:r>
              <a:rPr lang="en-US" sz="2400" dirty="0">
                <a:hlinkClick r:id="rId3"/>
              </a:rPr>
              <a:t>https://d2ltoolkit.nscc.ca/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What is on Brightspace?</a:t>
            </a:r>
          </a:p>
          <a:p>
            <a:r>
              <a:rPr lang="en-US" sz="2400" dirty="0"/>
              <a:t>Class resources</a:t>
            </a:r>
          </a:p>
          <a:p>
            <a:r>
              <a:rPr lang="en-US" sz="2400" dirty="0"/>
              <a:t>Communications (discussion boards, announcements)</a:t>
            </a:r>
          </a:p>
          <a:p>
            <a:r>
              <a:rPr lang="en-US" sz="2400" dirty="0"/>
              <a:t>All materials used in lessons (PowerPoint slides, handouts)</a:t>
            </a:r>
          </a:p>
          <a:p>
            <a:r>
              <a:rPr lang="en-US" sz="2400" dirty="0"/>
              <a:t>Assignments</a:t>
            </a:r>
          </a:p>
          <a:p>
            <a:r>
              <a:rPr lang="en-US" sz="2400" dirty="0"/>
              <a:t>Grades</a:t>
            </a:r>
          </a:p>
          <a:p>
            <a:r>
              <a:rPr lang="en-US" sz="2400" dirty="0"/>
              <a:t>Deadlines</a:t>
            </a:r>
          </a:p>
          <a:p>
            <a:r>
              <a:rPr lang="en-US" sz="2400" dirty="0"/>
              <a:t>Much more…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3351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A75FC7B6BF7C498CD7B3EAD8D4130F" ma:contentTypeVersion="11" ma:contentTypeDescription="Create a new document." ma:contentTypeScope="" ma:versionID="8dd7008fad156825b52d70eb67376954">
  <xsd:schema xmlns:xsd="http://www.w3.org/2001/XMLSchema" xmlns:xs="http://www.w3.org/2001/XMLSchema" xmlns:p="http://schemas.microsoft.com/office/2006/metadata/properties" xmlns:ns3="1cbb6d17-cf84-4448-90bc-9c37ac7b8820" xmlns:ns4="2b3f11d3-e06f-483e-85d2-fc50beb488a5" targetNamespace="http://schemas.microsoft.com/office/2006/metadata/properties" ma:root="true" ma:fieldsID="549d7de20356392ea70d6bae20f6d110" ns3:_="" ns4:_="">
    <xsd:import namespace="1cbb6d17-cf84-4448-90bc-9c37ac7b8820"/>
    <xsd:import namespace="2b3f11d3-e06f-483e-85d2-fc50beb488a5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Locatio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bb6d17-cf84-4448-90bc-9c37ac7b8820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f11d3-e06f-483e-85d2-fc50beb488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B9DA7D-F320-4C1E-ABED-F8F017228F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C73680-D899-4E26-AADD-FE89F9F700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bb6d17-cf84-4448-90bc-9c37ac7b8820"/>
    <ds:schemaRef ds:uri="2b3f11d3-e06f-483e-85d2-fc50beb488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8561AD-7F8F-4F14-AE5E-C7E1E0EDA9E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775</Words>
  <Application>Microsoft Office PowerPoint</Application>
  <PresentationFormat>Widescreen</PresentationFormat>
  <Paragraphs>144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Interstate</vt:lpstr>
      <vt:lpstr>Interstate-Bold</vt:lpstr>
      <vt:lpstr>Interstate-Light</vt:lpstr>
      <vt:lpstr>Interstate-Regular</vt:lpstr>
      <vt:lpstr>Wingdings</vt:lpstr>
      <vt:lpstr>1_Office Theme</vt:lpstr>
      <vt:lpstr>PowerPoint Presentation</vt:lpstr>
      <vt:lpstr>Who am I?</vt:lpstr>
      <vt:lpstr>Policies</vt:lpstr>
      <vt:lpstr>What can you expect of me?</vt:lpstr>
      <vt:lpstr>What do I expect of you?</vt:lpstr>
      <vt:lpstr>Contact</vt:lpstr>
      <vt:lpstr>Contact</vt:lpstr>
      <vt:lpstr>Contact</vt:lpstr>
      <vt:lpstr>Brightspace</vt:lpstr>
      <vt:lpstr>Brightspace</vt:lpstr>
      <vt:lpstr>Office 365 &amp; OneNote</vt:lpstr>
      <vt:lpstr>Other useful applications</vt:lpstr>
      <vt:lpstr>Classroom Environment</vt:lpstr>
      <vt:lpstr>Pilot Program - Grading</vt:lpstr>
      <vt:lpstr>Net 172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Hinton,Pete</dc:creator>
  <cp:lastModifiedBy>Munday,Russell</cp:lastModifiedBy>
  <cp:revision>5</cp:revision>
  <dcterms:created xsi:type="dcterms:W3CDTF">2019-08-22T13:37:51Z</dcterms:created>
  <dcterms:modified xsi:type="dcterms:W3CDTF">2024-09-03T15:21:54Z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0x0101000CA75FC7B6BF7C498CD7B3EAD8D4130F</vt:lpwstr>
  </property>
</Properties>
</file>